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ppt/ink/ink12.xml" ContentType="application/inkml+xml"/>
  <Override PartName="/ppt/ink/ink13.xml" ContentType="application/inkml+xml"/>
  <Override PartName="/ppt/ink/ink14.xml" ContentType="application/inkml+xml"/>
  <Override PartName="/ppt/ink/ink15.xml" ContentType="application/inkml+xml"/>
  <Override PartName="/ppt/ink/ink16.xml" ContentType="application/inkml+xml"/>
  <Override PartName="/ppt/ink/ink17.xml" ContentType="application/inkml+xml"/>
  <Override PartName="/ppt/ink/ink18.xml" ContentType="application/inkml+xml"/>
  <Override PartName="/ppt/ink/ink19.xml" ContentType="application/inkml+xml"/>
  <Override PartName="/ppt/ink/ink20.xml" ContentType="application/inkml+xml"/>
  <Override PartName="/ppt/ink/ink21.xml" ContentType="application/inkml+xml"/>
  <Override PartName="/ppt/ink/ink22.xml" ContentType="application/inkml+xml"/>
  <Override PartName="/ppt/ink/ink23.xml" ContentType="application/inkml+xml"/>
  <Override PartName="/ppt/ink/ink24.xml" ContentType="application/inkml+xml"/>
  <Override PartName="/ppt/ink/ink25.xml" ContentType="application/inkml+xml"/>
  <Override PartName="/ppt/ink/ink26.xml" ContentType="application/inkml+xml"/>
  <Override PartName="/ppt/ink/ink27.xml" ContentType="application/inkml+xml"/>
  <Override PartName="/ppt/ink/ink28.xml" ContentType="application/inkml+xml"/>
  <Override PartName="/ppt/ink/ink29.xml" ContentType="application/inkml+xml"/>
  <Override PartName="/ppt/ink/ink30.xml" ContentType="application/inkml+xml"/>
  <Override PartName="/ppt/ink/ink31.xml" ContentType="application/inkml+xml"/>
  <Override PartName="/ppt/ink/ink32.xml" ContentType="application/inkml+xml"/>
  <Override PartName="/ppt/ink/ink33.xml" ContentType="application/inkml+xml"/>
  <Override PartName="/ppt/ink/ink34.xml" ContentType="application/inkml+xml"/>
  <Override PartName="/ppt/ink/ink35.xml" ContentType="application/inkml+xml"/>
  <Override PartName="/ppt/ink/ink36.xml" ContentType="application/inkml+xml"/>
  <Override PartName="/ppt/ink/ink37.xml" ContentType="application/inkml+xml"/>
  <Override PartName="/ppt/ink/ink38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9" r:id="rId1"/>
  </p:sldMasterIdLst>
  <p:handoutMasterIdLst>
    <p:handoutMasterId r:id="rId18"/>
  </p:handoutMasterIdLst>
  <p:sldIdLst>
    <p:sldId id="256" r:id="rId2"/>
    <p:sldId id="267" r:id="rId3"/>
    <p:sldId id="257" r:id="rId4"/>
    <p:sldId id="258" r:id="rId5"/>
    <p:sldId id="259" r:id="rId6"/>
    <p:sldId id="260" r:id="rId7"/>
    <p:sldId id="273" r:id="rId8"/>
    <p:sldId id="270" r:id="rId9"/>
    <p:sldId id="262" r:id="rId10"/>
    <p:sldId id="271" r:id="rId11"/>
    <p:sldId id="263" r:id="rId12"/>
    <p:sldId id="264" r:id="rId13"/>
    <p:sldId id="272" r:id="rId14"/>
    <p:sldId id="274" r:id="rId15"/>
    <p:sldId id="265" r:id="rId16"/>
    <p:sldId id="266" r:id="rId17"/>
  </p:sldIdLst>
  <p:sldSz cx="9144000" cy="6858000" type="screen4x3"/>
  <p:notesSz cx="6858000" cy="9144000"/>
  <p:defaultTextStyle>
    <a:defPPr>
      <a:defRPr lang="el-G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51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25C817A-1BF7-4DB6-96B2-C1903DDF11C8}" type="datetimeFigureOut">
              <a:rPr lang="en-US" smtClean="0"/>
              <a:pPr/>
              <a:t>2/16/2016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1683BE3-DB0A-46AB-9317-633B26966B1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92628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28" units="1/cm"/>
          <inkml:channelProperty channel="Y" name="resolution" value="28" units="1/cm"/>
        </inkml:channelProperties>
      </inkml:inkSource>
      <inkml:timestamp xml:id="ts0" timeString="2008-10-13T19:13:56.624"/>
    </inkml:context>
    <inkml:brush xml:id="br0">
      <inkml:brushProperty name="width" value="0.05292" units="cm"/>
      <inkml:brushProperty name="height" value="0.05292" units="cm"/>
      <inkml:brushProperty name="fitToCurve" value="1"/>
      <inkml:brushProperty name="ignorePressure" value="1"/>
    </inkml:brush>
  </inkml:definitions>
  <inkml:trace contextRef="#ctx0" brushRef="#br0">0 0,'0'0,"0"24,0 1,0 0,0-1,0-24,0 25,0 0,0-1,0 1,0-25,0 25,0-1,0 1,0 0,0-25,0 24,0 1,0 0,0-1,0-24,0 25,0 0,0-1,0 1,0-25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28" units="1/cm"/>
          <inkml:channelProperty channel="Y" name="resolution" value="28" units="1/cm"/>
        </inkml:channelProperties>
      </inkml:inkSource>
      <inkml:timestamp xml:id="ts0" timeString="2008-10-13T19:15:03.178"/>
    </inkml:context>
    <inkml:brush xml:id="br0">
      <inkml:brushProperty name="width" value="0.05292" units="cm"/>
      <inkml:brushProperty name="height" value="0.05292" units="cm"/>
      <inkml:brushProperty name="fitToCurve" value="1"/>
      <inkml:brushProperty name="ignorePressure" value="1"/>
    </inkml:brush>
  </inkml:definitions>
  <inkml:trace contextRef="#ctx0" brushRef="#br0">0-2,'0'0,"25"0,-25 0,0 0,50 0,-25 0,-1 0,-24 0,25 0,0 0,-25 0,0 0,25 0,0 0,-1 0,1 0,-25 0,0 0,0 0,25 0,0 0,0 0,-1 0,-24 0,25 0,0 0,0 0,-25 0,0 0,25 0,-25 0,0 0,24 0,1 0,0 0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28" units="1/cm"/>
          <inkml:channelProperty channel="Y" name="resolution" value="28" units="1/cm"/>
        </inkml:channelProperties>
      </inkml:inkSource>
      <inkml:timestamp xml:id="ts0" timeString="2008-10-13T19:15:05.241"/>
    </inkml:context>
    <inkml:brush xml:id="br0">
      <inkml:brushProperty name="width" value="0.05292" units="cm"/>
      <inkml:brushProperty name="height" value="0.05292" units="cm"/>
      <inkml:brushProperty name="fitToCurve" value="1"/>
      <inkml:brushProperty name="ignorePressure" value="1"/>
    </inkml:brush>
  </inkml:definitions>
  <inkml:trace contextRef="#ctx0" brushRef="#br0">26 0,'0'0,"0"25,0 0,0 0,0 0,0-25,0 25,0 0,0 0,0 0,0-25,-22 25,22 0,0 0,0 0,0-25,0 25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28" units="1/cm"/>
          <inkml:channelProperty channel="Y" name="resolution" value="28" units="1/cm"/>
        </inkml:channelProperties>
      </inkml:inkSource>
      <inkml:timestamp xml:id="ts0" timeString="2008-10-13T19:15:06.903"/>
    </inkml:context>
    <inkml:brush xml:id="br0">
      <inkml:brushProperty name="width" value="0.05292" units="cm"/>
      <inkml:brushProperty name="height" value="0.05292" units="cm"/>
      <inkml:brushProperty name="fitToCurve" value="1"/>
      <inkml:brushProperty name="ignorePressure" value="1"/>
    </inkml:brush>
  </inkml:definitions>
  <inkml:trace contextRef="#ctx0" brushRef="#br0">0 2,'0'0,"0"0,0 0,0 0,0 0,24 0,1 0,0 0,0 0,-25 0,0 0,0 0,25 0,0 0,-25 0,0 0,25 0,-1 0,1 0,0 0,-25 0,0 0,0 0,25 0,0 0,-25 0,0 0,25 0,0 0,-25 0,0 0,25 0,-1 0,-24 0,0 0,25 0</inkml:trace>
</inkml:ink>
</file>

<file path=ppt/ink/ink13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28" units="1/cm"/>
          <inkml:channelProperty channel="Y" name="resolution" value="28" units="1/cm"/>
        </inkml:channelProperties>
      </inkml:inkSource>
      <inkml:timestamp xml:id="ts0" timeString="2008-10-13T14:34:03.575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fitToCurve" value="1"/>
      <inkml:brushProperty name="ignorePressure" value="1"/>
    </inkml:brush>
  </inkml:definitions>
  <inkml:trace contextRef="#ctx0" brushRef="#br0">273 0,'-25'0,"25"24,0 1,0 0,0 0,0-25,0 25,0-1,0 1,0 0,0-25,0 25,0 0,0-1,0 1,0-25,0 25,0 0,0 0,0 0,0-25,0 24,0 1,0 0,0 0,0-25,0 25</inkml:trace>
  <inkml:trace contextRef="#ctx0" brushRef="#br0" timeOffset="2945">0 272,'0'0,"25"0,-1 0,-24 0,0 0,25 0,0 0,0 0,0 0,-25 0,0 0,0 0,24 0,1 0,0 0,0 0,-25 0,25 0,-1 0,1 0,0 0,-25 0,25 0,-1 0,1 0,0 0</inkml:trace>
  <inkml:trace contextRef="#ctx0" brushRef="#br0" timeOffset="6269">818 545,'0'25,"0"0,0 0,0 0,0-25,0 24,-25 1,25 0,0 0,0-25,0 25,0-1,0 1,0 0,0-25,0 25,0 0,0-1,0 1,0-25,0 25,0 0,0 0,0-1,0-24,0 25,0 0,0 0,0 0,0-25</inkml:trace>
  <inkml:trace contextRef="#ctx0" brushRef="#br0" timeOffset="8913">644 868,'0'0,"0"0,0 0,0 0,25 0,-25 0,0 0,25 0,0 0,-1 0,1 0,0 0,0 0,24 0,-24 0,-25 0,25 0,0 0,-1 0,1 0,-25 0,25 0,0 0,0 0,-1 0,-24 0,25 0</inkml:trace>
  <inkml:trace contextRef="#ctx0" brushRef="#br0" timeOffset="11977">124 942,'0'0,"0"25,0 0,0 0,0-1,0-24,0 25,0 0,0 0,0-25,0 0,0 25,0-1,0 1,0 0,0-25,0 0,0 0,0 25,0 0,0-1,0 1,0-25,0 0,0 0,0 25,0 0,0-25,0 0,0 25,0-25,0 0,0 25,0-1,0-24,0 0,0 25</inkml:trace>
  <inkml:trace contextRef="#ctx0" brushRef="#br0" timeOffset="14421">0 1240,'0'0,"25"0,-1 0,1 0,0 0,-25 0,25 0,0 0,-1 0,1 0,-25 0,25 0,0 0,0 0,-1 0,-24 0,25 0</inkml:trace>
</inkml:ink>
</file>

<file path=ppt/ink/ink14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28" units="1/cm"/>
          <inkml:channelProperty channel="Y" name="resolution" value="28" units="1/cm"/>
        </inkml:channelProperties>
      </inkml:inkSource>
      <inkml:timestamp xml:id="ts0" timeString="2008-10-13T17:31:55.229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fitToCurve" value="1"/>
      <inkml:brushProperty name="ignorePressure" value="1"/>
    </inkml:brush>
  </inkml:definitions>
  <inkml:trace contextRef="#ctx0" brushRef="#br0">0 0,'0'0,"0"0,0 0,0 25,0-1,0 1,0 0,0-25,0 25,0-1,0 1,0 0,0-25,0 24,0 1,0 0,0-25,0 0,0 24,0 1,0 0,0 0,0-25,0 24,0 1,0 0,0-1,0-24,0 25,0 0,0-25,0 0</inkml:trace>
</inkml:ink>
</file>

<file path=ppt/ink/ink15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28" units="1/cm"/>
          <inkml:channelProperty channel="Y" name="resolution" value="28" units="1/cm"/>
        </inkml:channelProperties>
      </inkml:inkSource>
      <inkml:timestamp xml:id="ts0" timeString="2008-10-13T17:31:58.514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fitToCurve" value="1"/>
      <inkml:brushProperty name="ignorePressure" value="1"/>
    </inkml:brush>
  </inkml:definitions>
  <inkml:trace contextRef="#ctx0" brushRef="#br0">1 149,'0'-25,"0"0,0 25,0-25,0 25,0-24,0 24,0-25,0 25,24 0,1-25,0 25,0 0,-25 0,25 0,-1 0,26 0,-50 0,25 0,0 0,-25 0,0 25,0-25,0 0,0 25,0-25,0 0,0 0,0 0,0 24,0 1,0-25,0 0,0 25,0 0,0 0,0-1,0-24,0 25,0 0,0 0,0 0,0-25,0 24,0 1,0 0,0 0,0-25,-25 25,25-1,0 1,0 0,-25-25,0 25,25 0,-25-25,25 0,-24 0,24 0,-25 0,0 0,25 0,-25 0,0 0,1 0,24-25,0 0,0 0,0 0,0 1,0 24,0-25,0 0,24 25,1 0,0 0,-25 0,0 0,25 0,0 0,-25 0,0 0,0 0,0 0,24 0,-24 0,0 0,0 0,0 0,0 0,0 0,0 0,0 0,25 0,-25 0,0 0,0 0,0 25,0-25,0 0,0 0,0 0,0 25,25-25,-25 0,0 0,25 0,-25 0,0 0,0 0,0 0,0 0,0 0,25 0,-25 0,0 0,0 0,0 0,0 0,0 0,24 0,-24 24,0-24,0 0,0 25,25-25,-25 0,0 25,0-25,0 0,0 0,0 0,0 0,0 0,0 0,0 0,0 25,0-25,0 0,0 25,0-25,0 0,0 0,0 0,0 24,25 1,0 0,0-25,-25 0,0 25,0 0,0-25,0 0,0 0,0 0,0 0</inkml:trace>
</inkml:ink>
</file>

<file path=ppt/ink/ink16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28" units="1/cm"/>
          <inkml:channelProperty channel="Y" name="resolution" value="28" units="1/cm"/>
        </inkml:channelProperties>
      </inkml:inkSource>
      <inkml:timestamp xml:id="ts0" timeString="2008-10-13T17:32:04.803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fitToCurve" value="1"/>
      <inkml:brushProperty name="ignorePressure" value="1"/>
    </inkml:brush>
  </inkml:definitions>
  <inkml:trace contextRef="#ctx0" brushRef="#br0">123 74,'0'0,"0"-25,0 25,25 0,-1-24,1 24,-1 0,-24 0,25-25,0 25,-1 0,1 0,-25 0,24 0,-24 0,0 25,0-25,0 0,0 24,0 1,0 0,0-1,0-24,0 25,0 0,0 0,-24-25,24 0,-25 24,25 1,0 0,-24-25,-1 0,0 0,25 0,-24 0,24 0,-25 0,1 0,-1 0,0 0,1 0,24 0,0 0,0 0,0 0,24 0,1 0,-25 0,0 0,25 0,-1 0,1 0,-25 0,0 0,24 0,1 0,-25 0,0 0,25 0,-25 0,0 0,24 0,1 0,-25 0,0 0,24 0,-24 0,0 0,0 0,0 0,0 0,0 25,0-1,0-24,0 0,0 25,0-25,0 0,0 25,0-1,0 1,0-25,0 0,0 25,0 0,0-1,0 1,0-25,0 25,0 0,0-1,0 1,0-25,0 25,-24-25,24 0,-25 0,1 0,-1 0,0 0,1 0,24 0,-25 0,1 0,-1 0,0-25,25 25,-49 0,25-25,-1 1</inkml:trace>
</inkml:ink>
</file>

<file path=ppt/ink/ink17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28" units="1/cm"/>
          <inkml:channelProperty channel="Y" name="resolution" value="28" units="1/cm"/>
        </inkml:channelProperties>
      </inkml:inkSource>
      <inkml:timestamp xml:id="ts0" timeString="2008-10-13T17:32:10.571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fitToCurve" value="1"/>
      <inkml:brushProperty name="ignorePressure" value="1"/>
    </inkml:brush>
  </inkml:definitions>
  <inkml:trace contextRef="#ctx0" brushRef="#br0">0 0,'0'0,"0"25,0 0,0 0,0 0,0-25,0 24,0-24,0 0,0 25,0 0,0-25,0 0,0 25,0 0,0-1,0 1,0-25,0 25,0 0,0 0,0-25,25 0,-25 0,0 0,25 0,0 0,0 0,-1 0,-24 0,25 0,0 0,0 0,0 0,-25 0,24 0,1 0</inkml:trace>
</inkml:ink>
</file>

<file path=ppt/ink/ink18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28" units="1/cm"/>
          <inkml:channelProperty channel="Y" name="resolution" value="28" units="1/cm"/>
        </inkml:channelProperties>
      </inkml:inkSource>
      <inkml:timestamp xml:id="ts0" timeString="2008-10-13T17:32:12.213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fitToCurve" value="1"/>
      <inkml:brushProperty name="ignorePressure" value="1"/>
    </inkml:brush>
  </inkml:definitions>
  <inkml:trace contextRef="#ctx0" brushRef="#br0">21 0,'0'0,"0"25,0 0,0-1,0 1,0-25,0 25,0-1,0 1,0 0,0-25,0 25,0-1,0 1,0 0,-19-25,19 0,0 25,0-1,0 1,0 0,0-25,0 24,0 1,0 0,0 0,0-25,0 24,0 1,0 0,0 0,0-25,0 24,0 1</inkml:trace>
</inkml:ink>
</file>

<file path=ppt/ink/ink19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28" units="1/cm"/>
          <inkml:channelProperty channel="Y" name="resolution" value="28" units="1/cm"/>
        </inkml:channelProperties>
      </inkml:inkSource>
      <inkml:timestamp xml:id="ts0" timeString="2008-10-13T17:32:14.496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fitToCurve" value="1"/>
      <inkml:brushProperty name="ignorePressure" value="1"/>
    </inkml:brush>
  </inkml:definitions>
  <inkml:trace contextRef="#ctx0" brushRef="#br0">276 25,'-25'0,"0"0,0 0,0 0,1 0,24 0,-25 0,25-25,-25 25,25 0,0 25,-25 0,25 0,0-1,0-24,0 25,0 0,0-1,0 1,0-25,0 25,0-1,0 1,0 0,0-25,0 24,0-24,0 0,0-24,0 24,25-25,0 25,-25-25,0 25,25 0,-1-24,1 24,0 0,-25 0,25 0,0 0,-1 0,1 0,-25 24,0-24,0 0,0 25,0 0,0-25,0 0,0 24,0 1,0 0,0-1,0-24,0 25,0 0,0-1,0 1,0-25,0 0,0 25,0-1,0 1,0 0,-25-25,25 0,-24 0,-1 0,0 0,0 0,0 0,25 0,-24 0,-1 0,0 0,0 0,25 0,-25 0,1 0,24-25,-25 25,25-25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28" units="1/cm"/>
          <inkml:channelProperty channel="Y" name="resolution" value="28" units="1/cm"/>
        </inkml:channelProperties>
      </inkml:inkSource>
      <inkml:timestamp xml:id="ts0" timeString="2008-10-13T19:13:58.326"/>
    </inkml:context>
    <inkml:brush xml:id="br0">
      <inkml:brushProperty name="width" value="0.05292" units="cm"/>
      <inkml:brushProperty name="height" value="0.05292" units="cm"/>
      <inkml:brushProperty name="fitToCurve" value="1"/>
      <inkml:brushProperty name="ignorePressure" value="1"/>
    </inkml:brush>
  </inkml:definitions>
  <inkml:trace contextRef="#ctx0" brushRef="#br0">0 0,'0'0,"24"0,-24 0,0 0,25 0,-25 0,0 0,25 0,0 0,-25 0,0 0,24 0,1 0,0 0,0 0,-25 0,24 0,1 0,0 0,0 0,-25 0,0 0,24 0,1 0,0 0,0 0</inkml:trace>
</inkml:ink>
</file>

<file path=ppt/ink/ink20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28" units="1/cm"/>
          <inkml:channelProperty channel="Y" name="resolution" value="28" units="1/cm"/>
        </inkml:channelProperties>
      </inkml:inkSource>
      <inkml:timestamp xml:id="ts0" timeString="2008-10-13T17:32:18.782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fitToCurve" value="1"/>
      <inkml:brushProperty name="ignorePressure" value="1"/>
    </inkml:brush>
  </inkml:definitions>
  <inkml:trace contextRef="#ctx0" brushRef="#br0">132 0,'-24'0,"24"25,0-1,-23-24,23 0,0 24,-24 1,24-1,0 0,-24-24,24 0,0 25,0-1,0 0,-24-24,24 0,0 25,0-1,0 0,0 1,0-25,0 24,0 0,0 1,0-25,0 0,0 0,0 0,0 24,0-24,0 0,0 24,0 1,0-25,0 0,0 24,0-24,0 0,0 0,24 0,-24 0,0 0,0 0,0 0,24 0,0 24,-1-24,-23 0,0 0,24 0,0 0,0 0,0 0,-24 0,24 0,0 0,0 0,0 0,-24 0,24 0,-1 0,1-24,0 0,-24-1,0 1,0 0,0 24,0-25,0 1,0 0,0 24,0-25,0 1,-24 24,24-24,-24 24,1 0,-1 0,0 0,24 0,-24 0,0 0,0 24,0 0,0 1,24-1,-24-24,24 24,-24 1,24-1,0 0,-23-24,23 0,-24-24</inkml:trace>
</inkml:ink>
</file>

<file path=ppt/ink/ink21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28" units="1/cm"/>
          <inkml:channelProperty channel="Y" name="resolution" value="28" units="1/cm"/>
        </inkml:channelProperties>
      </inkml:inkSource>
      <inkml:timestamp xml:id="ts0" timeString="2008-10-13T17:32:22.798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fitToCurve" value="1"/>
      <inkml:brushProperty name="ignorePressure" value="1"/>
    </inkml:brush>
  </inkml:definitions>
  <inkml:trace contextRef="#ctx0" brushRef="#br0">0 0,'0'0,"25"0,0 0,0 0,0 0,-25 0,25 0,0 0,0 0,-1 0,1 0,25 0,0 0,-25 0,-25 0,25 0,0 0,0 0,25 0,-50 0,25 0,0 0,-25 0,0 0,0 0,0 25,0-1,0 1,0 0,0-25,-25 25,25-1,-25 1,25 0,0-25,-25 25,25 0,-25-1,25 1,0-25,0 25,0 0,0-1,-25 1,25-25,0 25,0 0,0-1,0 1,0-25,0 25,0 0,0 0,0-1,0-24,0 25,0 0,0 0</inkml:trace>
</inkml:ink>
</file>

<file path=ppt/ink/ink22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28" units="1/cm"/>
          <inkml:channelProperty channel="Y" name="resolution" value="28" units="1/cm"/>
        </inkml:channelProperties>
      </inkml:inkSource>
      <inkml:timestamp xml:id="ts0" timeString="2008-10-13T17:32:25.692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fitToCurve" value="1"/>
      <inkml:brushProperty name="ignorePressure" value="1"/>
    </inkml:brush>
  </inkml:definitions>
  <inkml:trace contextRef="#ctx0" brushRef="#br0">272 125,'0'-25,"-24"25,-1 0,25-25,-25 25,1 0,-1-25,1 25,-1 0,25-25,-49 25,24-25,0 25,25 0,0 25,0 0,0 0,0 0,0-25,0 25,0 0,0-25,0 0,0 25,0-25,0 0,0 25,0-25,0 0,0 0,0 0,0 0,0 0,0 0,25 0,0 0,-25 0,0 25,0-25,24 0,-24 0,0 0,0 0,0 0,25 0,0 0,-25 0,0 0,0 0,0 0,24 0,-24 0,0 0,0 0,0 0,0 0,0 0,25 0,-1 0,-24 0,0 0,0 0,0 0,25 0,-25 0,0 24,0-24,0 0,0 0,0 0,0 25,0-25,0 0,0 0,0 0,0 0,0 0,0 25,0-25,0 0,0 0,0 0,0 25,0-25,0 0,0 0,0 0,0 25,0-25,0 0,0 25,0 0,0 0,0 0,-25-25,1 0,-1 0,1 0,-1 0,25 0,-25 0,1 0,-1 0,25-25,-25 25,25-25,0 0,0 0,0 0,0 0,25 25,-25-25,0 25,25 0,-25-25,0 25,0-24,0 24,24-25,1 25,-25-25,0 25,25-25,-1 0,1 0,-1 0</inkml:trace>
</inkml:ink>
</file>

<file path=ppt/ink/ink23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28" units="1/cm"/>
          <inkml:channelProperty channel="Y" name="resolution" value="28" units="1/cm"/>
        </inkml:channelProperties>
      </inkml:inkSource>
      <inkml:timestamp xml:id="ts0" timeString="2008-10-13T17:32:30.449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fitToCurve" value="1"/>
      <inkml:brushProperty name="ignorePressure" value="1"/>
    </inkml:brush>
  </inkml:definitions>
  <inkml:trace contextRef="#ctx0" brushRef="#br0">-1 0,'0'0,"0"0,0 0,0 25,0 0,0 0,0 0,0-25,0 0,0 0,0 24,0 1,0 0,0 0,0-25,0 0,0 25,0-1,0 1,0-25,0 0,0 25,0-25,0 0,0 25,0 0,0 0,0-1,0-24,0 0,0 0,0 25,0 0,0 0,0 0,0-25,0 0,0 0,0 0</inkml:trace>
</inkml:ink>
</file>

<file path=ppt/ink/ink24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28" units="1/cm"/>
          <inkml:channelProperty channel="Y" name="resolution" value="28" units="1/cm"/>
        </inkml:channelProperties>
      </inkml:inkSource>
      <inkml:timestamp xml:id="ts0" timeString="2008-10-13T17:32:32.872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fitToCurve" value="1"/>
      <inkml:brushProperty name="ignorePressure" value="1"/>
    </inkml:brush>
  </inkml:definitions>
  <inkml:trace contextRef="#ctx0" brushRef="#br0">0 79,'0'-24,"0"0,25 24,0-25,0 25,0 0,-25 0,25 0,-25 0,0 0,25 0,0 0,0 0,-25 0,0 0,0 0,0 0,0 0,0 0,25 0,-25 0,0 25,0-1,0 0,0-24,0 0,0 24,0 0,0 0,0 1,0-25,0 24,0 0,0 0,-25-24,25 0,0 24,-25-24,25 0,0 24,-25-24,25 0,-25 24,25 1,-25-25,25 0,-25 24,25-24,25 0,0 0,0 0,0 0,-25 0,25 0,0 0,0 0,-25 0,0 0,25 0,0 0,-25 0,0 0,25 0,0 0,0 0,0 0,-25 0</inkml:trace>
</inkml:ink>
</file>

<file path=ppt/ink/ink25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28" units="1/cm"/>
          <inkml:channelProperty channel="Y" name="resolution" value="28" units="1/cm"/>
        </inkml:channelProperties>
      </inkml:inkSource>
      <inkml:timestamp xml:id="ts0" timeString="2008-10-13T17:32:36.808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fitToCurve" value="1"/>
      <inkml:brushProperty name="ignorePressure" value="1"/>
    </inkml:brush>
  </inkml:definitions>
  <inkml:trace contextRef="#ctx0" brushRef="#br0">1 0,'0'0,"0"0,0 25,0-1,0 1,0-25,0 0,0 25,0-1,0 1,0 0,0-25,0 0,0 24,0 1,0-25,0 0,0 25,0-25,0 0,0 24,0-24,0 0,0 25,0 0,0-25,0 0,0 24,0-24,0 0,0 25,0 0,0-25,0 0,0 24,0 1,0-25,0 0,0 25,0-25,0 0,0 24,0-24</inkml:trace>
</inkml:ink>
</file>

<file path=ppt/ink/ink26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28" units="1/cm"/>
          <inkml:channelProperty channel="Y" name="resolution" value="28" units="1/cm"/>
        </inkml:channelProperties>
      </inkml:inkSource>
      <inkml:timestamp xml:id="ts0" timeString="2008-10-13T17:32:38.450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fitToCurve" value="1"/>
      <inkml:brushProperty name="ignorePressure" value="1"/>
    </inkml:brush>
  </inkml:definitions>
  <inkml:trace contextRef="#ctx0" brushRef="#br0">0 0,'0'0,"24"0,1 0,-1 0,-24 0,0 0,25 0,-1 0,1 0,-1 0,-24 0,0 0,25 0,-1 0,1 0,-1 0,-24 0,25 0,-25 0</inkml:trace>
</inkml:ink>
</file>

<file path=ppt/ink/ink27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28" units="1/cm"/>
          <inkml:channelProperty channel="Y" name="resolution" value="28" units="1/cm"/>
        </inkml:channelProperties>
      </inkml:inkSource>
      <inkml:timestamp xml:id="ts0" timeString="2008-10-13T17:32:41.614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fitToCurve" value="1"/>
      <inkml:brushProperty name="ignorePressure" value="1"/>
    </inkml:brush>
  </inkml:definitions>
  <inkml:trace contextRef="#ctx0" brushRef="#br0">-2 0,'0'0,"0"0,0 25,0-25,0 0,0 25,0-25,0 0,0 25,0 0,0-25,0 0,0 24,0 1,0 0,0 0,0-25,0 25,0-25,0 0,0 24,0 1,0 0,0 0,0-25,0 0,0 25,0-1,0 1,0 0,0-25,0 0,0 0,0 0</inkml:trace>
</inkml:ink>
</file>

<file path=ppt/ink/ink28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28" units="1/cm"/>
          <inkml:channelProperty channel="Y" name="resolution" value="28" units="1/cm"/>
        </inkml:channelProperties>
      </inkml:inkSource>
      <inkml:timestamp xml:id="ts0" timeString="2008-10-13T17:32:42.986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fitToCurve" value="1"/>
      <inkml:brushProperty name="ignorePressure" value="1"/>
    </inkml:brush>
  </inkml:definitions>
  <inkml:trace contextRef="#ctx0" brushRef="#br0">0 0,'0'0,"24"0,1 0,0 0,0 0,-25 0,25 0,0 0,25 0,-50 0,24 0,26 0,-25 0,0 0,-25 0,25 0,0 0,-1 0,1 0</inkml:trace>
</inkml:ink>
</file>

<file path=ppt/ink/ink29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28" units="1/cm"/>
          <inkml:channelProperty channel="Y" name="resolution" value="28" units="1/cm"/>
        </inkml:channelProperties>
      </inkml:inkSource>
      <inkml:timestamp xml:id="ts0" timeString="2008-10-13T17:32:44.278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fitToCurve" value="1"/>
      <inkml:brushProperty name="ignorePressure" value="1"/>
    </inkml:brush>
  </inkml:definitions>
  <inkml:trace contextRef="#ctx0" brushRef="#br0">0 0,'0'0,"0"25,0-1,0 1,0-1,0-24,0 0,0 0,0 25,0 0,0-1,0 1,0-25,0 24,0-24,0 0,0 25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28" units="1/cm"/>
          <inkml:channelProperty channel="Y" name="resolution" value="28" units="1/cm"/>
        </inkml:channelProperties>
      </inkml:inkSource>
      <inkml:timestamp xml:id="ts0" timeString="2008-10-13T19:14:20.838"/>
    </inkml:context>
    <inkml:brush xml:id="br0">
      <inkml:brushProperty name="width" value="0.05292" units="cm"/>
      <inkml:brushProperty name="height" value="0.05292" units="cm"/>
      <inkml:brushProperty name="fitToCurve" value="1"/>
      <inkml:brushProperty name="ignorePressure" value="1"/>
    </inkml:brush>
  </inkml:definitions>
  <inkml:trace contextRef="#ctx0" brushRef="#br0">23 0,'0'0,"0"25,0-1,0 1,0 0,0-25,0 25,0 0,0 0,0-1,0-24,0 25,0 0,0 0,0 0,0-25,0 25,0 0,0-1,-17 1,17-25,0 25,0 0,0 0,0 0,0-25,0 24,0 1,0 0,0 0,0-25,0 25</inkml:trace>
</inkml:ink>
</file>

<file path=ppt/ink/ink30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28" units="1/cm"/>
          <inkml:channelProperty channel="Y" name="resolution" value="28" units="1/cm"/>
        </inkml:channelProperties>
      </inkml:inkSource>
      <inkml:timestamp xml:id="ts0" timeString="2008-10-13T17:32:45.390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fitToCurve" value="1"/>
      <inkml:brushProperty name="ignorePressure" value="1"/>
    </inkml:brush>
  </inkml:definitions>
  <inkml:trace contextRef="#ctx0" brushRef="#br0">0-1,'0'0,"25"0,0 0,1 0,-1 0,-25 0,0 0,0 0,25 0,0 0,0 0,0 0,-25 0,0 0,26 0,-1 0,0 0</inkml:trace>
</inkml:ink>
</file>

<file path=ppt/ink/ink31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28" units="1/cm"/>
          <inkml:channelProperty channel="Y" name="resolution" value="28" units="1/cm"/>
        </inkml:channelProperties>
      </inkml:inkSource>
      <inkml:timestamp xml:id="ts0" timeString="2008-10-13T17:32:46.712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fitToCurve" value="1"/>
      <inkml:brushProperty name="ignorePressure" value="1"/>
    </inkml:brush>
  </inkml:definitions>
  <inkml:trace contextRef="#ctx0" brushRef="#br0">3 0,'0'0,"0"25,0-25,0 0,0 25,0 0,0-1,0 1,0-25,0 0,0 25,0 0,0-25,0 0,0 24,0 1,0 0,0 0,0-25,0 24,0 1,0 0,0-25,0 0,0 25,0-1,0-24</inkml:trace>
</inkml:ink>
</file>

<file path=ppt/ink/ink32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28" units="1/cm"/>
          <inkml:channelProperty channel="Y" name="resolution" value="28" units="1/cm"/>
        </inkml:channelProperties>
      </inkml:inkSource>
      <inkml:timestamp xml:id="ts0" timeString="2008-10-13T17:32:48.084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fitToCurve" value="1"/>
      <inkml:brushProperty name="ignorePressure" value="1"/>
    </inkml:brush>
  </inkml:definitions>
  <inkml:trace contextRef="#ctx0" brushRef="#br0">0 52,'0'0,"25"-26,0 26,0 0,0 0,-25 0,25 0,0 0,0 0,0 0,-25 0,25 0,0 0,0 0,0 0,-25 0,25-26</inkml:trace>
</inkml:ink>
</file>

<file path=ppt/ink/ink33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28" units="1/cm"/>
          <inkml:channelProperty channel="Y" name="resolution" value="28" units="1/cm"/>
        </inkml:channelProperties>
      </inkml:inkSource>
      <inkml:timestamp xml:id="ts0" timeString="2008-10-13T17:32:53.651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fitToCurve" value="1"/>
      <inkml:brushProperty name="ignorePressure" value="1"/>
    </inkml:brush>
  </inkml:definitions>
  <inkml:trace contextRef="#ctx0" brushRef="#br0">0 0,'0'0,"0"25,0-1,0 1,0 0,0-25,0 25,0 0,0 0,0-25,0 0,0 24,0 1,0 0,0 0,0-25,0 0,0 25,0-1,0 1,0 0,0-25,0 0,0 0,0 25,0 0,0-1,0 1</inkml:trace>
</inkml:ink>
</file>

<file path=ppt/ink/ink34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28" units="1/cm"/>
          <inkml:channelProperty channel="Y" name="resolution" value="28" units="1/cm"/>
        </inkml:channelProperties>
      </inkml:inkSource>
      <inkml:timestamp xml:id="ts0" timeString="2008-10-13T17:32:55.324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fitToCurve" value="1"/>
      <inkml:brushProperty name="ignorePressure" value="1"/>
    </inkml:brush>
  </inkml:definitions>
  <inkml:trace contextRef="#ctx0" brushRef="#br0">0-1,'0'0,"25"0,-25 0,0 0,25 0,0 0,0 0,0 0,-25 0,25 0,0 0,0 0,0 0,-25 0,25 0,0 0,0 0,-25 0,0 0,25 0</inkml:trace>
</inkml:ink>
</file>

<file path=ppt/ink/ink35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28" units="1/cm"/>
          <inkml:channelProperty channel="Y" name="resolution" value="28" units="1/cm"/>
        </inkml:channelProperties>
      </inkml:inkSource>
      <inkml:timestamp xml:id="ts0" timeString="2008-10-13T17:32:57.296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fitToCurve" value="1"/>
      <inkml:brushProperty name="ignorePressure" value="1"/>
    </inkml:brush>
  </inkml:definitions>
  <inkml:trace contextRef="#ctx0" brushRef="#br0">0 0,'0'0,"0"25,0 0,0-25,0 0,0 25,0 0,0 0,0 0,0 24,0 1,0 0,0 0,0 0,0-50,0 25,0 0</inkml:trace>
</inkml:ink>
</file>

<file path=ppt/ink/ink36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28" units="1/cm"/>
          <inkml:channelProperty channel="Y" name="resolution" value="28" units="1/cm"/>
        </inkml:channelProperties>
      </inkml:inkSource>
      <inkml:timestamp xml:id="ts0" timeString="2008-10-13T17:32:58.538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fitToCurve" value="1"/>
      <inkml:brushProperty name="ignorePressure" value="1"/>
    </inkml:brush>
  </inkml:definitions>
  <inkml:trace contextRef="#ctx0" brushRef="#br0">0 0,'0'0,"25"0,0 0,0 0,0 0,-25 0,25 0,0 0,0 0,0 0,-25 0,25 0,0 0,0 0,0 0,-25 0,25 0</inkml:trace>
</inkml:ink>
</file>

<file path=ppt/ink/ink37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28" units="1/cm"/>
          <inkml:channelProperty channel="Y" name="resolution" value="28" units="1/cm"/>
        </inkml:channelProperties>
      </inkml:inkSource>
      <inkml:timestamp xml:id="ts0" timeString="2008-10-13T17:33:00.020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fitToCurve" value="1"/>
      <inkml:brushProperty name="ignorePressure" value="1"/>
    </inkml:brush>
  </inkml:definitions>
  <inkml:trace contextRef="#ctx0" brushRef="#br0">-2 0,'0'0,"0"25,0 0,0 0,0 0,0-25,0 25,0 0,0 0,0 0,0-25,0 24,0 1,0 0,0 0,0-25,0 25,0 0,0 0</inkml:trace>
</inkml:ink>
</file>

<file path=ppt/ink/ink38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28" units="1/cm"/>
          <inkml:channelProperty channel="Y" name="resolution" value="28" units="1/cm"/>
        </inkml:channelProperties>
      </inkml:inkSource>
      <inkml:timestamp xml:id="ts0" timeString="2008-10-13T17:33:01.362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fitToCurve" value="1"/>
      <inkml:brushProperty name="ignorePressure" value="1"/>
    </inkml:brush>
  </inkml:definitions>
  <inkml:trace contextRef="#ctx0" brushRef="#br0">0 0,'0'0,"0"0,0 0,24 0,-24 0,0 0,25 0,-1 0,1 0,-1 0,-24 0,0 0,25 0,-1 0,1 0,-1 0,-24 0,25 0,-1 0,1 0,-1 0,-24 0,25 0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28" units="1/cm"/>
          <inkml:channelProperty channel="Y" name="resolution" value="28" units="1/cm"/>
        </inkml:channelProperties>
      </inkml:inkSource>
      <inkml:timestamp xml:id="ts0" timeString="2008-10-13T19:14:22.921"/>
    </inkml:context>
    <inkml:brush xml:id="br0">
      <inkml:brushProperty name="width" value="0.05292" units="cm"/>
      <inkml:brushProperty name="height" value="0.05292" units="cm"/>
      <inkml:brushProperty name="fitToCurve" value="1"/>
      <inkml:brushProperty name="ignorePressure" value="1"/>
    </inkml:brush>
  </inkml:definitions>
  <inkml:trace contextRef="#ctx0" brushRef="#br0">0-1,'0'0,"25"0,0 0,-1 0,1 0,-25 0,25 0,-1 0,1 0,0 0,-25 0,24 0,1 0,0 0,-1 0,-24 0,0 0,0 0,25 0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28" units="1/cm"/>
          <inkml:channelProperty channel="Y" name="resolution" value="28" units="1/cm"/>
        </inkml:channelProperties>
      </inkml:inkSource>
      <inkml:timestamp xml:id="ts0" timeString="2008-10-13T19:14:24.363"/>
    </inkml:context>
    <inkml:brush xml:id="br0">
      <inkml:brushProperty name="width" value="0.05292" units="cm"/>
      <inkml:brushProperty name="height" value="0.05292" units="cm"/>
      <inkml:brushProperty name="fitToCurve" value="1"/>
      <inkml:brushProperty name="ignorePressure" value="1"/>
    </inkml:brush>
  </inkml:definitions>
  <inkml:trace contextRef="#ctx0" brushRef="#br0">2 0,'0'0,"0"25,0-25,0 0,0 24,0 1,0 0,0-1,0-24,0 25,0 0,0-1,0 1,0-25,0 25,0-1,0 1,0 0,0-25,0 25,0-1,0 1,0 0,0-25,0 24,0 1,0 0,0-1,0-24,0 25,0 0,0 0,0-1,0-24,0 25,0 0,0-1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28" units="1/cm"/>
          <inkml:channelProperty channel="Y" name="resolution" value="28" units="1/cm"/>
        </inkml:channelProperties>
      </inkml:inkSource>
      <inkml:timestamp xml:id="ts0" timeString="2008-10-13T19:14:25.785"/>
    </inkml:context>
    <inkml:brush xml:id="br0">
      <inkml:brushProperty name="width" value="0.05292" units="cm"/>
      <inkml:brushProperty name="height" value="0.05292" units="cm"/>
      <inkml:brushProperty name="fitToCurve" value="1"/>
      <inkml:brushProperty name="ignorePressure" value="1"/>
    </inkml:brush>
  </inkml:definitions>
  <inkml:trace contextRef="#ctx0" brushRef="#br0">0 24,'0'0,"25"0,0 0,-1 0,1 0,-25 0,25-15,0 15,0 0,0 0,-25 0,25 0,-1 0,1 0,0 0,-25 0,25 0,0 0,0 0,0 0,-25 0,0 0,0 0,24 0,1 0,-25 0,0 0,25 0,0 0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28" units="1/cm"/>
          <inkml:channelProperty channel="Y" name="resolution" value="28" units="1/cm"/>
        </inkml:channelProperties>
      </inkml:inkSource>
      <inkml:timestamp xml:id="ts0" timeString="2008-10-13T19:14:30.402"/>
    </inkml:context>
    <inkml:brush xml:id="br0">
      <inkml:brushProperty name="width" value="0.05292" units="cm"/>
      <inkml:brushProperty name="height" value="0.05292" units="cm"/>
      <inkml:brushProperty name="fitToCurve" value="1"/>
      <inkml:brushProperty name="ignorePressure" value="1"/>
    </inkml:brush>
  </inkml:definitions>
  <inkml:trace contextRef="#ctx0" brushRef="#br0">0 0,'0'0,"0"25,0 0,0-1,0 1,0-25,0 25,0-1,0 1,0 0,0-25,0 24,0 1,0 0,0-1,0-24,0 25,0 0,0-1,0 1,0-25,0 25,0-1,0 1,0 0,0-25,0 24,0 1,0 0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28" units="1/cm"/>
          <inkml:channelProperty channel="Y" name="resolution" value="28" units="1/cm"/>
        </inkml:channelProperties>
      </inkml:inkSource>
      <inkml:timestamp xml:id="ts0" timeString="2008-10-13T19:14:31.854"/>
    </inkml:context>
    <inkml:brush xml:id="br0">
      <inkml:brushProperty name="width" value="0.05292" units="cm"/>
      <inkml:brushProperty name="height" value="0.05292" units="cm"/>
      <inkml:brushProperty name="fitToCurve" value="1"/>
      <inkml:brushProperty name="ignorePressure" value="1"/>
    </inkml:brush>
  </inkml:definitions>
  <inkml:trace contextRef="#ctx0" brushRef="#br0">0 0,'0'0,"25"0,0 0,-25 0,0 0,25 0,0 0,0 0,-1 0,-24 0,0 0,0 0,25 0,0 0,0 0,0 0,-25 0,25 0,0 0,-25 0,0 0,24 0,1 0,0 0,-25 0,0 0,25 0,0 0,0 0,0 0,-25 0,0 0,0 0,24 0,-24 0,0 0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28" units="1/cm"/>
          <inkml:channelProperty channel="Y" name="resolution" value="28" units="1/cm"/>
        </inkml:channelProperties>
      </inkml:inkSource>
      <inkml:timestamp xml:id="ts0" timeString="2008-10-13T19:15:01.295"/>
    </inkml:context>
    <inkml:brush xml:id="br0">
      <inkml:brushProperty name="width" value="0.05292" units="cm"/>
      <inkml:brushProperty name="height" value="0.05292" units="cm"/>
      <inkml:brushProperty name="fitToCurve" value="1"/>
      <inkml:brushProperty name="ignorePressure" value="1"/>
    </inkml:brush>
  </inkml:definitions>
  <inkml:trace contextRef="#ctx0" brushRef="#br0">48 0,'0'0,"0"25,0 0,0-1,0 1,0-25,-23 25,23 0,0-1,0 1,-23-25,23 25,0 0,0-1,0 1,0-25,0 25,0 0,0-1,0 1,0-25,0 25,0 0,0-1,0 1,0-25,0 25,0 0,0 0,0-1,0-24</inkml:trace>
</inkml:ink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titlemaster_me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ltGray">
          <a:xfrm>
            <a:off x="0" y="0"/>
            <a:ext cx="9144000" cy="6862763"/>
          </a:xfrm>
          <a:prstGeom prst="rect">
            <a:avLst/>
          </a:prstGeom>
          <a:noFill/>
        </p:spPr>
      </p:pic>
      <p:sp>
        <p:nvSpPr>
          <p:cNvPr id="25603" name="Rectangle 3"/>
          <p:cNvSpPr>
            <a:spLocks noGrp="1" noChangeArrowheads="1"/>
          </p:cNvSpPr>
          <p:nvPr>
            <p:ph type="dt" sz="half" idx="2"/>
          </p:nvPr>
        </p:nvSpPr>
        <p:spPr>
          <a:xfrm>
            <a:off x="304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l-GR"/>
          </a:p>
        </p:txBody>
      </p:sp>
      <p:sp>
        <p:nvSpPr>
          <p:cNvPr id="25604" name="Rectangle 4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l-GR"/>
          </a:p>
        </p:txBody>
      </p:sp>
      <p:sp>
        <p:nvSpPr>
          <p:cNvPr id="25605" name="Rectangle 5"/>
          <p:cNvSpPr>
            <a:spLocks noGrp="1" noChangeArrowheads="1"/>
          </p:cNvSpPr>
          <p:nvPr>
            <p:ph type="sldNum" sz="quarter" idx="4"/>
          </p:nvPr>
        </p:nvSpPr>
        <p:spPr>
          <a:xfrm>
            <a:off x="70104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F2CF3FCE-0234-42E0-BA5D-53D564761C48}" type="slidenum">
              <a:rPr lang="el-GR"/>
              <a:pPr/>
              <a:t>‹#›</a:t>
            </a:fld>
            <a:endParaRPr lang="el-GR"/>
          </a:p>
        </p:txBody>
      </p:sp>
      <p:sp>
        <p:nvSpPr>
          <p:cNvPr id="25606" name="Rectangle 6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2362200" y="3429000"/>
            <a:ext cx="6400800" cy="1447800"/>
          </a:xfrm>
          <a:solidFill>
            <a:schemeClr val="bg1">
              <a:alpha val="50000"/>
            </a:schemeClr>
          </a:solidFill>
          <a:ln w="76200">
            <a:solidFill>
              <a:schemeClr val="tx1"/>
            </a:solidFill>
          </a:ln>
        </p:spPr>
        <p:txBody>
          <a:bodyPr anchor="ctr"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l-GR"/>
              <a:t>Click to edit Master subtitle style</a:t>
            </a:r>
          </a:p>
        </p:txBody>
      </p:sp>
      <p:sp>
        <p:nvSpPr>
          <p:cNvPr id="25607" name="Rectangle 7"/>
          <p:cNvSpPr>
            <a:spLocks noGrp="1" noChangeArrowheads="1"/>
          </p:cNvSpPr>
          <p:nvPr>
            <p:ph type="ctrTitle" sz="quarter"/>
          </p:nvPr>
        </p:nvSpPr>
        <p:spPr>
          <a:xfrm>
            <a:off x="838200" y="1371600"/>
            <a:ext cx="7620000" cy="2057400"/>
          </a:xfrm>
          <a:solidFill>
            <a:schemeClr val="bg1">
              <a:alpha val="50000"/>
            </a:schemeClr>
          </a:solidFill>
          <a:ln w="76200">
            <a:solidFill>
              <a:schemeClr val="tx1"/>
            </a:solidFill>
          </a:ln>
        </p:spPr>
        <p:txBody>
          <a:bodyPr/>
          <a:lstStyle>
            <a:lvl1pPr algn="ctr">
              <a:defRPr sz="5400">
                <a:solidFill>
                  <a:schemeClr val="tx1"/>
                </a:solidFill>
              </a:defRPr>
            </a:lvl1pPr>
          </a:lstStyle>
          <a:p>
            <a:r>
              <a:rPr lang="el-GR"/>
              <a:t>Click to edit Master title style</a:t>
            </a:r>
          </a:p>
        </p:txBody>
      </p:sp>
    </p:spTree>
  </p:cSld>
  <p:clrMapOvr>
    <a:masterClrMapping/>
  </p:clrMapOvr>
  <p:transition spd="slow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E95C3FE-84E9-4583-9194-F14191B09BAD}" type="slidenum">
              <a:rPr lang="el-GR"/>
              <a:pPr/>
              <a:t>‹#›</a:t>
            </a:fld>
            <a:endParaRPr lang="el-GR"/>
          </a:p>
        </p:txBody>
      </p:sp>
    </p:spTree>
  </p:cSld>
  <p:clrMapOvr>
    <a:masterClrMapping/>
  </p:clrMapOvr>
  <p:transition spd="slow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39000" y="228600"/>
            <a:ext cx="1600200" cy="5867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438400" y="228600"/>
            <a:ext cx="4648200" cy="5867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D4F7E87-EFFE-4A23-9453-1DD1227935C0}" type="slidenum">
              <a:rPr lang="el-GR"/>
              <a:pPr/>
              <a:t>‹#›</a:t>
            </a:fld>
            <a:endParaRPr lang="el-GR"/>
          </a:p>
        </p:txBody>
      </p:sp>
    </p:spTree>
  </p:cSld>
  <p:clrMapOvr>
    <a:masterClrMapping/>
  </p:clrMapOvr>
  <p:transition spd="slow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8979940-011C-4855-BE29-74DFEC8CAA9C}" type="slidenum">
              <a:rPr lang="el-GR"/>
              <a:pPr/>
              <a:t>‹#›</a:t>
            </a:fld>
            <a:endParaRPr lang="el-GR"/>
          </a:p>
        </p:txBody>
      </p:sp>
    </p:spTree>
  </p:cSld>
  <p:clrMapOvr>
    <a:masterClrMapping/>
  </p:clrMapOvr>
  <p:transition spd="slow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151F4A-0152-47F6-A610-4DDC081B63D3}" type="slidenum">
              <a:rPr lang="el-GR"/>
              <a:pPr/>
              <a:t>‹#›</a:t>
            </a:fld>
            <a:endParaRPr lang="el-GR"/>
          </a:p>
        </p:txBody>
      </p:sp>
    </p:spTree>
  </p:cSld>
  <p:clrMapOvr>
    <a:masterClrMapping/>
  </p:clrMapOvr>
  <p:transition spd="slow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438400" y="1600200"/>
            <a:ext cx="31242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715000" y="1600200"/>
            <a:ext cx="31242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9EC0095-CA6F-4882-8D74-F10DAB0F7A7D}" type="slidenum">
              <a:rPr lang="el-GR"/>
              <a:pPr/>
              <a:t>‹#›</a:t>
            </a:fld>
            <a:endParaRPr lang="el-GR"/>
          </a:p>
        </p:txBody>
      </p:sp>
    </p:spTree>
  </p:cSld>
  <p:clrMapOvr>
    <a:masterClrMapping/>
  </p:clrMapOvr>
  <p:transition spd="slow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l-G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l-G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67DEEBB-DE6F-48F9-A08A-2D3A460B33DD}" type="slidenum">
              <a:rPr lang="el-GR"/>
              <a:pPr/>
              <a:t>‹#›</a:t>
            </a:fld>
            <a:endParaRPr lang="el-GR"/>
          </a:p>
        </p:txBody>
      </p:sp>
    </p:spTree>
  </p:cSld>
  <p:clrMapOvr>
    <a:masterClrMapping/>
  </p:clrMapOvr>
  <p:transition spd="slow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l-G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l-G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602311D-DE03-46EE-A470-03640E3EBC5B}" type="slidenum">
              <a:rPr lang="el-GR"/>
              <a:pPr/>
              <a:t>‹#›</a:t>
            </a:fld>
            <a:endParaRPr lang="el-GR"/>
          </a:p>
        </p:txBody>
      </p:sp>
    </p:spTree>
  </p:cSld>
  <p:clrMapOvr>
    <a:masterClrMapping/>
  </p:clrMapOvr>
  <p:transition spd="slow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l-G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833EDFE-0A60-4B2B-A0A4-0772953885CA}" type="slidenum">
              <a:rPr lang="el-GR"/>
              <a:pPr/>
              <a:t>‹#›</a:t>
            </a:fld>
            <a:endParaRPr lang="el-GR"/>
          </a:p>
        </p:txBody>
      </p:sp>
    </p:spTree>
  </p:cSld>
  <p:clrMapOvr>
    <a:masterClrMapping/>
  </p:clrMapOvr>
  <p:transition spd="slow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0D534FD-5CC3-4D05-A5E2-BE6F7C9B74FF}" type="slidenum">
              <a:rPr lang="el-GR"/>
              <a:pPr/>
              <a:t>‹#›</a:t>
            </a:fld>
            <a:endParaRPr lang="el-GR"/>
          </a:p>
        </p:txBody>
      </p:sp>
    </p:spTree>
  </p:cSld>
  <p:clrMapOvr>
    <a:masterClrMapping/>
  </p:clrMapOvr>
  <p:transition spd="slow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C6206E-E59D-4965-AE56-5BEA544D6468}" type="slidenum">
              <a:rPr lang="el-GR"/>
              <a:pPr/>
              <a:t>‹#›</a:t>
            </a:fld>
            <a:endParaRPr lang="el-GR"/>
          </a:p>
        </p:txBody>
      </p:sp>
    </p:spTree>
  </p:cSld>
  <p:clrMapOvr>
    <a:masterClrMapping/>
  </p:clrMapOvr>
  <p:transition spd="slow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578" name="Group 2"/>
          <p:cNvGrpSpPr>
            <a:grpSpLocks/>
          </p:cNvGrpSpPr>
          <p:nvPr/>
        </p:nvGrpSpPr>
        <p:grpSpPr bwMode="auto">
          <a:xfrm>
            <a:off x="0" y="0"/>
            <a:ext cx="2667000" cy="6858000"/>
            <a:chOff x="0" y="0"/>
            <a:chExt cx="1680" cy="4320"/>
          </a:xfrm>
        </p:grpSpPr>
        <p:sp>
          <p:nvSpPr>
            <p:cNvPr id="24579" name="Rectangle 3"/>
            <p:cNvSpPr>
              <a:spLocks noChangeArrowheads="1"/>
            </p:cNvSpPr>
            <p:nvPr/>
          </p:nvSpPr>
          <p:spPr bwMode="hidden">
            <a:xfrm>
              <a:off x="1248" y="0"/>
              <a:ext cx="432" cy="4320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45490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/>
            </a:p>
          </p:txBody>
        </p:sp>
        <p:pic>
          <p:nvPicPr>
            <p:cNvPr id="24580" name="Picture 4" descr="slidemaster_med3"/>
            <p:cNvPicPr>
              <a:picLocks noChangeAspect="1" noChangeArrowheads="1"/>
            </p:cNvPicPr>
            <p:nvPr/>
          </p:nvPicPr>
          <p:blipFill>
            <a:blip r:embed="rId13" cstate="print"/>
            <a:srcRect/>
            <a:stretch>
              <a:fillRect/>
            </a:stretch>
          </p:blipFill>
          <p:spPr bwMode="ltGray">
            <a:xfrm>
              <a:off x="0" y="0"/>
              <a:ext cx="1348" cy="4320"/>
            </a:xfrm>
            <a:prstGeom prst="rect">
              <a:avLst/>
            </a:prstGeom>
            <a:noFill/>
          </p:spPr>
        </p:pic>
      </p:grpSp>
      <p:sp>
        <p:nvSpPr>
          <p:cNvPr id="24581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2438400" y="228600"/>
            <a:ext cx="64008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l-GR" smtClean="0"/>
              <a:t>Click to edit Master title style</a:t>
            </a:r>
          </a:p>
        </p:txBody>
      </p:sp>
      <p:sp>
        <p:nvSpPr>
          <p:cNvPr id="24582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2438400" y="1600200"/>
            <a:ext cx="64008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l-GR" smtClean="0"/>
              <a:t>Click to edit Master text styles</a:t>
            </a:r>
          </a:p>
          <a:p>
            <a:pPr lvl="1"/>
            <a:r>
              <a:rPr lang="el-GR" smtClean="0"/>
              <a:t>Second level</a:t>
            </a:r>
          </a:p>
          <a:p>
            <a:pPr lvl="2"/>
            <a:r>
              <a:rPr lang="el-GR" smtClean="0"/>
              <a:t>Third level</a:t>
            </a:r>
          </a:p>
          <a:p>
            <a:pPr lvl="3"/>
            <a:r>
              <a:rPr lang="el-GR" smtClean="0"/>
              <a:t>Fourth level</a:t>
            </a:r>
          </a:p>
          <a:p>
            <a:pPr lvl="4"/>
            <a:r>
              <a:rPr lang="el-GR" smtClean="0"/>
              <a:t>Fifth level</a:t>
            </a:r>
          </a:p>
        </p:txBody>
      </p:sp>
      <p:sp>
        <p:nvSpPr>
          <p:cNvPr id="24583" name="Rectangle 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52400" y="6248400"/>
            <a:ext cx="19018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endParaRPr lang="el-GR"/>
          </a:p>
        </p:txBody>
      </p:sp>
      <p:sp>
        <p:nvSpPr>
          <p:cNvPr id="24584" name="Rectangle 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endParaRPr lang="el-GR"/>
          </a:p>
        </p:txBody>
      </p:sp>
      <p:sp>
        <p:nvSpPr>
          <p:cNvPr id="24585" name="Rectangle 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34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fld id="{6C64AF47-A258-4F1C-B583-C52C0730A7BF}" type="slidenum">
              <a:rPr lang="el-GR"/>
              <a:pPr/>
              <a:t>‹#›</a:t>
            </a:fld>
            <a:endParaRPr lang="el-G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  <p:sldLayoutId id="2147483679" r:id="rId10"/>
    <p:sldLayoutId id="2147483680" r:id="rId11"/>
  </p:sldLayoutIdLst>
  <p:transition spd="slow"/>
  <p:txStyles>
    <p:titleStyle>
      <a:lvl1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l"/>
        <a:defRPr sz="28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3" Type="http://schemas.openxmlformats.org/officeDocument/2006/relationships/image" Target="../media/image21.emf"/><Relationship Id="rId18" Type="http://schemas.openxmlformats.org/officeDocument/2006/relationships/customXml" Target="../ink/ink21.xml"/><Relationship Id="rId26" Type="http://schemas.openxmlformats.org/officeDocument/2006/relationships/customXml" Target="../ink/ink25.xml"/><Relationship Id="rId39" Type="http://schemas.openxmlformats.org/officeDocument/2006/relationships/image" Target="../media/image34.emf"/><Relationship Id="rId3" Type="http://schemas.openxmlformats.org/officeDocument/2006/relationships/image" Target="../media/image16.emf"/><Relationship Id="rId21" Type="http://schemas.openxmlformats.org/officeDocument/2006/relationships/image" Target="../media/image25.emf"/><Relationship Id="rId34" Type="http://schemas.openxmlformats.org/officeDocument/2006/relationships/customXml" Target="../ink/ink29.xml"/><Relationship Id="rId42" Type="http://schemas.openxmlformats.org/officeDocument/2006/relationships/customXml" Target="../ink/ink33.xml"/><Relationship Id="rId47" Type="http://schemas.openxmlformats.org/officeDocument/2006/relationships/image" Target="../media/image38.emf"/><Relationship Id="rId50" Type="http://schemas.openxmlformats.org/officeDocument/2006/relationships/image" Target="../media/image39.emf"/><Relationship Id="rId7" Type="http://schemas.openxmlformats.org/officeDocument/2006/relationships/image" Target="../media/image18.emf"/><Relationship Id="rId12" Type="http://schemas.openxmlformats.org/officeDocument/2006/relationships/customXml" Target="../ink/ink18.xml"/><Relationship Id="rId17" Type="http://schemas.openxmlformats.org/officeDocument/2006/relationships/image" Target="../media/image23.emf"/><Relationship Id="rId25" Type="http://schemas.openxmlformats.org/officeDocument/2006/relationships/image" Target="../media/image27.emf"/><Relationship Id="rId33" Type="http://schemas.openxmlformats.org/officeDocument/2006/relationships/image" Target="../media/image31.emf"/><Relationship Id="rId38" Type="http://schemas.openxmlformats.org/officeDocument/2006/relationships/customXml" Target="../ink/ink31.xml"/><Relationship Id="rId46" Type="http://schemas.openxmlformats.org/officeDocument/2006/relationships/customXml" Target="../ink/ink35.xml"/><Relationship Id="rId2" Type="http://schemas.openxmlformats.org/officeDocument/2006/relationships/customXml" Target="../ink/ink13.xml"/><Relationship Id="rId16" Type="http://schemas.openxmlformats.org/officeDocument/2006/relationships/customXml" Target="../ink/ink20.xml"/><Relationship Id="rId20" Type="http://schemas.openxmlformats.org/officeDocument/2006/relationships/customXml" Target="../ink/ink22.xml"/><Relationship Id="rId29" Type="http://schemas.openxmlformats.org/officeDocument/2006/relationships/image" Target="../media/image29.emf"/><Relationship Id="rId41" Type="http://schemas.openxmlformats.org/officeDocument/2006/relationships/image" Target="../media/image35.emf"/><Relationship Id="rId1" Type="http://schemas.openxmlformats.org/officeDocument/2006/relationships/slideLayout" Target="../slideLayouts/slideLayout2.xml"/><Relationship Id="rId6" Type="http://schemas.openxmlformats.org/officeDocument/2006/relationships/customXml" Target="../ink/ink15.xml"/><Relationship Id="rId11" Type="http://schemas.openxmlformats.org/officeDocument/2006/relationships/image" Target="../media/image20.emf"/><Relationship Id="rId24" Type="http://schemas.openxmlformats.org/officeDocument/2006/relationships/customXml" Target="../ink/ink24.xml"/><Relationship Id="rId32" Type="http://schemas.openxmlformats.org/officeDocument/2006/relationships/customXml" Target="../ink/ink28.xml"/><Relationship Id="rId37" Type="http://schemas.openxmlformats.org/officeDocument/2006/relationships/image" Target="../media/image33.emf"/><Relationship Id="rId40" Type="http://schemas.openxmlformats.org/officeDocument/2006/relationships/customXml" Target="../ink/ink32.xml"/><Relationship Id="rId45" Type="http://schemas.openxmlformats.org/officeDocument/2006/relationships/image" Target="../media/image37.emf"/><Relationship Id="rId5" Type="http://schemas.openxmlformats.org/officeDocument/2006/relationships/image" Target="../media/image17.emf"/><Relationship Id="rId15" Type="http://schemas.openxmlformats.org/officeDocument/2006/relationships/image" Target="../media/image22.emf"/><Relationship Id="rId23" Type="http://schemas.openxmlformats.org/officeDocument/2006/relationships/image" Target="../media/image26.emf"/><Relationship Id="rId28" Type="http://schemas.openxmlformats.org/officeDocument/2006/relationships/customXml" Target="../ink/ink26.xml"/><Relationship Id="rId36" Type="http://schemas.openxmlformats.org/officeDocument/2006/relationships/customXml" Target="../ink/ink30.xml"/><Relationship Id="rId49" Type="http://schemas.openxmlformats.org/officeDocument/2006/relationships/customXml" Target="../ink/ink37.xml"/><Relationship Id="rId10" Type="http://schemas.openxmlformats.org/officeDocument/2006/relationships/customXml" Target="../ink/ink17.xml"/><Relationship Id="rId19" Type="http://schemas.openxmlformats.org/officeDocument/2006/relationships/image" Target="../media/image24.emf"/><Relationship Id="rId31" Type="http://schemas.openxmlformats.org/officeDocument/2006/relationships/image" Target="../media/image30.emf"/><Relationship Id="rId44" Type="http://schemas.openxmlformats.org/officeDocument/2006/relationships/customXml" Target="../ink/ink34.xml"/><Relationship Id="rId52" Type="http://schemas.openxmlformats.org/officeDocument/2006/relationships/image" Target="../media/image40.emf"/><Relationship Id="rId4" Type="http://schemas.openxmlformats.org/officeDocument/2006/relationships/customXml" Target="../ink/ink14.xml"/><Relationship Id="rId9" Type="http://schemas.openxmlformats.org/officeDocument/2006/relationships/image" Target="../media/image19.emf"/><Relationship Id="rId14" Type="http://schemas.openxmlformats.org/officeDocument/2006/relationships/customXml" Target="../ink/ink19.xml"/><Relationship Id="rId22" Type="http://schemas.openxmlformats.org/officeDocument/2006/relationships/customXml" Target="../ink/ink23.xml"/><Relationship Id="rId27" Type="http://schemas.openxmlformats.org/officeDocument/2006/relationships/image" Target="../media/image28.emf"/><Relationship Id="rId30" Type="http://schemas.openxmlformats.org/officeDocument/2006/relationships/customXml" Target="../ink/ink27.xml"/><Relationship Id="rId35" Type="http://schemas.openxmlformats.org/officeDocument/2006/relationships/image" Target="../media/image32.emf"/><Relationship Id="rId43" Type="http://schemas.openxmlformats.org/officeDocument/2006/relationships/image" Target="../media/image36.emf"/><Relationship Id="rId48" Type="http://schemas.openxmlformats.org/officeDocument/2006/relationships/customXml" Target="../ink/ink36.xml"/><Relationship Id="rId8" Type="http://schemas.openxmlformats.org/officeDocument/2006/relationships/customXml" Target="../ink/ink16.xml"/><Relationship Id="rId51" Type="http://schemas.openxmlformats.org/officeDocument/2006/relationships/customXml" Target="../ink/ink3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customXml" Target="../ink/ink4.xml"/><Relationship Id="rId13" Type="http://schemas.openxmlformats.org/officeDocument/2006/relationships/image" Target="../media/image9.emf"/><Relationship Id="rId18" Type="http://schemas.openxmlformats.org/officeDocument/2006/relationships/customXml" Target="../ink/ink9.xml"/><Relationship Id="rId3" Type="http://schemas.openxmlformats.org/officeDocument/2006/relationships/image" Target="../media/image4.emf"/><Relationship Id="rId21" Type="http://schemas.openxmlformats.org/officeDocument/2006/relationships/image" Target="../media/image13.emf"/><Relationship Id="rId7" Type="http://schemas.openxmlformats.org/officeDocument/2006/relationships/image" Target="../media/image6.emf"/><Relationship Id="rId12" Type="http://schemas.openxmlformats.org/officeDocument/2006/relationships/customXml" Target="../ink/ink6.xml"/><Relationship Id="rId17" Type="http://schemas.openxmlformats.org/officeDocument/2006/relationships/image" Target="../media/image11.emf"/><Relationship Id="rId25" Type="http://schemas.openxmlformats.org/officeDocument/2006/relationships/image" Target="../media/image15.emf"/><Relationship Id="rId2" Type="http://schemas.openxmlformats.org/officeDocument/2006/relationships/customXml" Target="../ink/ink1.xml"/><Relationship Id="rId16" Type="http://schemas.openxmlformats.org/officeDocument/2006/relationships/customXml" Target="../ink/ink8.xml"/><Relationship Id="rId20" Type="http://schemas.openxmlformats.org/officeDocument/2006/relationships/customXml" Target="../ink/ink10.xml"/><Relationship Id="rId1" Type="http://schemas.openxmlformats.org/officeDocument/2006/relationships/slideLayout" Target="../slideLayouts/slideLayout2.xml"/><Relationship Id="rId6" Type="http://schemas.openxmlformats.org/officeDocument/2006/relationships/customXml" Target="../ink/ink3.xml"/><Relationship Id="rId11" Type="http://schemas.openxmlformats.org/officeDocument/2006/relationships/image" Target="../media/image8.emf"/><Relationship Id="rId24" Type="http://schemas.openxmlformats.org/officeDocument/2006/relationships/customXml" Target="../ink/ink12.xml"/><Relationship Id="rId5" Type="http://schemas.openxmlformats.org/officeDocument/2006/relationships/image" Target="../media/image5.emf"/><Relationship Id="rId15" Type="http://schemas.openxmlformats.org/officeDocument/2006/relationships/image" Target="../media/image10.emf"/><Relationship Id="rId23" Type="http://schemas.openxmlformats.org/officeDocument/2006/relationships/image" Target="../media/image14.emf"/><Relationship Id="rId10" Type="http://schemas.openxmlformats.org/officeDocument/2006/relationships/customXml" Target="../ink/ink5.xml"/><Relationship Id="rId19" Type="http://schemas.openxmlformats.org/officeDocument/2006/relationships/image" Target="../media/image12.emf"/><Relationship Id="rId4" Type="http://schemas.openxmlformats.org/officeDocument/2006/relationships/customXml" Target="../ink/ink2.xml"/><Relationship Id="rId9" Type="http://schemas.openxmlformats.org/officeDocument/2006/relationships/image" Target="../media/image7.emf"/><Relationship Id="rId14" Type="http://schemas.openxmlformats.org/officeDocument/2006/relationships/customXml" Target="../ink/ink7.xml"/><Relationship Id="rId22" Type="http://schemas.openxmlformats.org/officeDocument/2006/relationships/customXml" Target="../ink/ink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ln/>
        </p:spPr>
        <p:txBody>
          <a:bodyPr/>
          <a:lstStyle/>
          <a:p>
            <a:r>
              <a:rPr lang="en-US"/>
              <a:t>Historical Development of an Atom</a:t>
            </a:r>
            <a:endParaRPr lang="el-GR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Niels</a:t>
            </a:r>
            <a:r>
              <a:rPr lang="en-US" dirty="0" smtClean="0"/>
              <a:t> Bohr 1913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Niels</a:t>
            </a:r>
            <a:r>
              <a:rPr lang="en-US" dirty="0" smtClean="0"/>
              <a:t> Bohr improved on </a:t>
            </a:r>
            <a:r>
              <a:rPr lang="en-US" u="sng" dirty="0" smtClean="0"/>
              <a:t>Rutherford’s</a:t>
            </a:r>
            <a:r>
              <a:rPr lang="en-US" dirty="0" smtClean="0"/>
              <a:t> model.</a:t>
            </a:r>
          </a:p>
          <a:p>
            <a:r>
              <a:rPr lang="en-US" dirty="0" smtClean="0"/>
              <a:t>He proposed that electrons move around the nucleus in </a:t>
            </a:r>
            <a:r>
              <a:rPr lang="en-US" u="sng" dirty="0" smtClean="0"/>
              <a:t>specific layers</a:t>
            </a:r>
            <a:r>
              <a:rPr lang="en-US" dirty="0" smtClean="0"/>
              <a:t> or </a:t>
            </a:r>
            <a:r>
              <a:rPr lang="en-US" dirty="0" smtClean="0">
                <a:solidFill>
                  <a:srgbClr val="0070C0"/>
                </a:solidFill>
              </a:rPr>
              <a:t>shells/energy levels</a:t>
            </a:r>
          </a:p>
          <a:p>
            <a:r>
              <a:rPr lang="en-US" dirty="0" smtClean="0"/>
              <a:t>Every </a:t>
            </a:r>
            <a:r>
              <a:rPr lang="en-US" dirty="0" smtClean="0"/>
              <a:t>atom </a:t>
            </a:r>
            <a:r>
              <a:rPr lang="en-US" dirty="0" smtClean="0"/>
              <a:t>has a specific number of </a:t>
            </a:r>
            <a:r>
              <a:rPr lang="en-US" u="sng" dirty="0" smtClean="0"/>
              <a:t>electron shells.</a:t>
            </a:r>
          </a:p>
          <a:p>
            <a:r>
              <a:rPr lang="en-US" dirty="0" smtClean="0">
                <a:solidFill>
                  <a:srgbClr val="0070C0"/>
                </a:solidFill>
              </a:rPr>
              <a:t>Said electrons can jump levels</a:t>
            </a:r>
            <a:endParaRPr lang="en-US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Niels Bohr 1913</a:t>
            </a:r>
            <a:endParaRPr lang="el-GR"/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Electrons move in orbits around the </a:t>
            </a:r>
            <a:r>
              <a:rPr lang="en-US" u="sng"/>
              <a:t>nucleus</a:t>
            </a:r>
          </a:p>
          <a:p>
            <a:r>
              <a:rPr lang="en-US"/>
              <a:t>1</a:t>
            </a:r>
            <a:r>
              <a:rPr lang="en-US" baseline="30000"/>
              <a:t>st</a:t>
            </a:r>
            <a:r>
              <a:rPr lang="en-US"/>
              <a:t> energy level = 2 </a:t>
            </a:r>
            <a:r>
              <a:rPr lang="en-US" u="sng"/>
              <a:t>electrons</a:t>
            </a:r>
          </a:p>
          <a:p>
            <a:r>
              <a:rPr lang="en-US"/>
              <a:t>2</a:t>
            </a:r>
            <a:r>
              <a:rPr lang="en-US" baseline="30000"/>
              <a:t>nd</a:t>
            </a:r>
            <a:r>
              <a:rPr lang="en-US"/>
              <a:t> energy level = </a:t>
            </a:r>
            <a:r>
              <a:rPr lang="en-US" u="sng"/>
              <a:t>8</a:t>
            </a:r>
            <a:r>
              <a:rPr lang="en-US"/>
              <a:t> electrons</a:t>
            </a:r>
          </a:p>
          <a:p>
            <a:r>
              <a:rPr lang="en-US"/>
              <a:t>3</a:t>
            </a:r>
            <a:r>
              <a:rPr lang="en-US" baseline="30000"/>
              <a:t>rd</a:t>
            </a:r>
            <a:r>
              <a:rPr lang="en-US"/>
              <a:t> energy level = 18 electrons</a:t>
            </a:r>
          </a:p>
          <a:p>
            <a:r>
              <a:rPr lang="en-US"/>
              <a:t>4</a:t>
            </a:r>
            <a:r>
              <a:rPr lang="en-US" baseline="30000"/>
              <a:t>th</a:t>
            </a:r>
            <a:r>
              <a:rPr lang="en-US"/>
              <a:t> </a:t>
            </a:r>
            <a:r>
              <a:rPr lang="en-US" u="sng"/>
              <a:t>energy</a:t>
            </a:r>
            <a:r>
              <a:rPr lang="en-US"/>
              <a:t> level = 32 electrons</a:t>
            </a:r>
            <a:endParaRPr lang="el-GR"/>
          </a:p>
          <a:p>
            <a:endParaRPr lang="en-US"/>
          </a:p>
          <a:p>
            <a:endParaRPr lang="el-GR"/>
          </a:p>
          <a:p>
            <a:endParaRPr lang="el-GR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Niels Bohr 1913</a:t>
            </a:r>
            <a:endParaRPr lang="el-GR"/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Model Drawing</a:t>
            </a:r>
          </a:p>
          <a:p>
            <a:endParaRPr lang="en-US"/>
          </a:p>
          <a:p>
            <a:endParaRPr lang="en-US"/>
          </a:p>
          <a:p>
            <a:pPr>
              <a:buFont typeface="Wingdings" pitchFamily="2" charset="2"/>
              <a:buNone/>
            </a:pPr>
            <a:endParaRPr lang="en-US"/>
          </a:p>
          <a:p>
            <a:endParaRPr lang="en-US"/>
          </a:p>
          <a:p>
            <a:pPr lvl="1"/>
            <a:r>
              <a:rPr lang="en-US"/>
              <a:t>Electrons orbit the positive nucleus on energy levels</a:t>
            </a:r>
            <a:endParaRPr lang="el-GR"/>
          </a:p>
        </p:txBody>
      </p:sp>
      <p:sp>
        <p:nvSpPr>
          <p:cNvPr id="35844" name="Oval 4"/>
          <p:cNvSpPr>
            <a:spLocks noChangeArrowheads="1"/>
          </p:cNvSpPr>
          <p:nvPr/>
        </p:nvSpPr>
        <p:spPr bwMode="auto">
          <a:xfrm>
            <a:off x="4495800" y="2895600"/>
            <a:ext cx="914400" cy="914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5845" name="Oval 5"/>
          <p:cNvSpPr>
            <a:spLocks noChangeArrowheads="1"/>
          </p:cNvSpPr>
          <p:nvPr/>
        </p:nvSpPr>
        <p:spPr bwMode="auto">
          <a:xfrm>
            <a:off x="4191000" y="2590800"/>
            <a:ext cx="1524000" cy="1524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5846" name="Oval 6"/>
          <p:cNvSpPr>
            <a:spLocks noChangeArrowheads="1"/>
          </p:cNvSpPr>
          <p:nvPr/>
        </p:nvSpPr>
        <p:spPr bwMode="auto">
          <a:xfrm>
            <a:off x="3657600" y="2286000"/>
            <a:ext cx="2514600" cy="22098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5847" name="Oval 7"/>
          <p:cNvSpPr>
            <a:spLocks noChangeArrowheads="1"/>
          </p:cNvSpPr>
          <p:nvPr/>
        </p:nvSpPr>
        <p:spPr bwMode="auto">
          <a:xfrm>
            <a:off x="4114800" y="3352800"/>
            <a:ext cx="152400" cy="228600"/>
          </a:xfrm>
          <a:prstGeom prst="ellipse">
            <a:avLst/>
          </a:prstGeom>
          <a:solidFill>
            <a:schemeClr val="hlink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5848" name="Oval 8"/>
          <p:cNvSpPr>
            <a:spLocks noChangeArrowheads="1"/>
          </p:cNvSpPr>
          <p:nvPr/>
        </p:nvSpPr>
        <p:spPr bwMode="auto">
          <a:xfrm>
            <a:off x="5638800" y="3276600"/>
            <a:ext cx="152400" cy="228600"/>
          </a:xfrm>
          <a:prstGeom prst="ellipse">
            <a:avLst/>
          </a:prstGeom>
          <a:solidFill>
            <a:schemeClr val="hlink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5849" name="Oval 9"/>
          <p:cNvSpPr>
            <a:spLocks noChangeArrowheads="1"/>
          </p:cNvSpPr>
          <p:nvPr/>
        </p:nvSpPr>
        <p:spPr bwMode="auto">
          <a:xfrm>
            <a:off x="3733800" y="3810000"/>
            <a:ext cx="152400" cy="228600"/>
          </a:xfrm>
          <a:prstGeom prst="ellipse">
            <a:avLst/>
          </a:prstGeom>
          <a:solidFill>
            <a:schemeClr val="hlink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5850" name="Oval 10"/>
          <p:cNvSpPr>
            <a:spLocks noChangeArrowheads="1"/>
          </p:cNvSpPr>
          <p:nvPr/>
        </p:nvSpPr>
        <p:spPr bwMode="auto">
          <a:xfrm>
            <a:off x="4724400" y="4343400"/>
            <a:ext cx="152400" cy="228600"/>
          </a:xfrm>
          <a:prstGeom prst="ellipse">
            <a:avLst/>
          </a:prstGeom>
          <a:solidFill>
            <a:schemeClr val="hlink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5851" name="Oval 11"/>
          <p:cNvSpPr>
            <a:spLocks noChangeArrowheads="1"/>
          </p:cNvSpPr>
          <p:nvPr/>
        </p:nvSpPr>
        <p:spPr bwMode="auto">
          <a:xfrm>
            <a:off x="5867400" y="3962400"/>
            <a:ext cx="152400" cy="228600"/>
          </a:xfrm>
          <a:prstGeom prst="ellipse">
            <a:avLst/>
          </a:prstGeom>
          <a:solidFill>
            <a:schemeClr val="hlink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5852" name="Oval 12"/>
          <p:cNvSpPr>
            <a:spLocks noChangeArrowheads="1"/>
          </p:cNvSpPr>
          <p:nvPr/>
        </p:nvSpPr>
        <p:spPr bwMode="auto">
          <a:xfrm>
            <a:off x="6096000" y="3200400"/>
            <a:ext cx="152400" cy="228600"/>
          </a:xfrm>
          <a:prstGeom prst="ellipse">
            <a:avLst/>
          </a:prstGeom>
          <a:solidFill>
            <a:schemeClr val="hlink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5853" name="Oval 13"/>
          <p:cNvSpPr>
            <a:spLocks noChangeArrowheads="1"/>
          </p:cNvSpPr>
          <p:nvPr/>
        </p:nvSpPr>
        <p:spPr bwMode="auto">
          <a:xfrm>
            <a:off x="5181600" y="2286000"/>
            <a:ext cx="152400" cy="228600"/>
          </a:xfrm>
          <a:prstGeom prst="ellipse">
            <a:avLst/>
          </a:prstGeom>
          <a:solidFill>
            <a:schemeClr val="hlink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5854" name="Oval 14"/>
          <p:cNvSpPr>
            <a:spLocks noChangeArrowheads="1"/>
          </p:cNvSpPr>
          <p:nvPr/>
        </p:nvSpPr>
        <p:spPr bwMode="auto">
          <a:xfrm>
            <a:off x="4267200" y="2286000"/>
            <a:ext cx="152400" cy="228600"/>
          </a:xfrm>
          <a:prstGeom prst="ellipse">
            <a:avLst/>
          </a:prstGeom>
          <a:solidFill>
            <a:schemeClr val="hlink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5855" name="Oval 15"/>
          <p:cNvSpPr>
            <a:spLocks noChangeArrowheads="1"/>
          </p:cNvSpPr>
          <p:nvPr/>
        </p:nvSpPr>
        <p:spPr bwMode="auto">
          <a:xfrm>
            <a:off x="3657600" y="2971800"/>
            <a:ext cx="152400" cy="228600"/>
          </a:xfrm>
          <a:prstGeom prst="ellipse">
            <a:avLst/>
          </a:prstGeom>
          <a:solidFill>
            <a:schemeClr val="hlink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5856" name="Oval 16"/>
          <p:cNvSpPr>
            <a:spLocks noChangeArrowheads="1"/>
          </p:cNvSpPr>
          <p:nvPr/>
        </p:nvSpPr>
        <p:spPr bwMode="auto">
          <a:xfrm>
            <a:off x="5715000" y="2514600"/>
            <a:ext cx="152400" cy="228600"/>
          </a:xfrm>
          <a:prstGeom prst="ellipse">
            <a:avLst/>
          </a:prstGeom>
          <a:solidFill>
            <a:schemeClr val="hlink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35857" name="Ink 17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4759325" y="3125788"/>
              <a:ext cx="401638" cy="527050"/>
            </p14:xfrm>
          </p:contentPart>
        </mc:Choice>
        <mc:Fallback xmlns="">
          <p:pic>
            <p:nvPicPr>
              <p:cNvPr id="35857" name="Ink 17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4749968" y="3116428"/>
                <a:ext cx="420352" cy="54577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35858" name="Ink 18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4170363" y="2197100"/>
              <a:ext cx="1587" cy="187325"/>
            </p14:xfrm>
          </p:contentPart>
        </mc:Choice>
        <mc:Fallback xmlns="">
          <p:pic>
            <p:nvPicPr>
              <p:cNvPr id="35858" name="Ink 18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4129101" y="2187734"/>
                <a:ext cx="84111" cy="206058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35859" name="Ink 19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3446463" y="2928938"/>
              <a:ext cx="134937" cy="241300"/>
            </p14:xfrm>
          </p:contentPart>
        </mc:Choice>
        <mc:Fallback xmlns="">
          <p:pic>
            <p:nvPicPr>
              <p:cNvPr id="35859" name="Ink 19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3437082" y="2919588"/>
                <a:ext cx="153698" cy="260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">
            <p14:nvContentPartPr>
              <p14:cNvPr id="35860" name="Ink 20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3473450" y="3894138"/>
              <a:ext cx="125413" cy="231775"/>
            </p14:xfrm>
          </p:contentPart>
        </mc:Choice>
        <mc:Fallback xmlns="">
          <p:pic>
            <p:nvPicPr>
              <p:cNvPr id="35860" name="Ink 20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3464080" y="3884781"/>
                <a:ext cx="144153" cy="25049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0">
            <p14:nvContentPartPr>
              <p14:cNvPr id="35861" name="Ink 21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4919663" y="4276725"/>
              <a:ext cx="98425" cy="125413"/>
            </p14:xfrm>
          </p:contentPart>
        </mc:Choice>
        <mc:Fallback xmlns="">
          <p:pic>
            <p:nvPicPr>
              <p:cNvPr id="35861" name="Ink 21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4910323" y="4267382"/>
                <a:ext cx="117104" cy="144099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2">
            <p14:nvContentPartPr>
              <p14:cNvPr id="35862" name="Ink 22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5010150" y="4295775"/>
              <a:ext cx="7938" cy="231775"/>
            </p14:xfrm>
          </p:contentPart>
        </mc:Choice>
        <mc:Fallback xmlns="">
          <p:pic>
            <p:nvPicPr>
              <p:cNvPr id="35862" name="Ink 22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13"/>
              <a:stretch>
                <a:fillRect/>
              </a:stretch>
            </p:blipFill>
            <p:spPr>
              <a:xfrm>
                <a:off x="5000769" y="4286418"/>
                <a:ext cx="26701" cy="25049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4">
            <p14:nvContentPartPr>
              <p14:cNvPr id="35863" name="Ink 23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6089650" y="3956050"/>
              <a:ext cx="117475" cy="214313"/>
            </p14:xfrm>
          </p:contentPart>
        </mc:Choice>
        <mc:Fallback xmlns="">
          <p:pic>
            <p:nvPicPr>
              <p:cNvPr id="35863" name="Ink 23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15"/>
              <a:stretch>
                <a:fillRect/>
              </a:stretch>
            </p:blipFill>
            <p:spPr>
              <a:xfrm>
                <a:off x="6080281" y="3946685"/>
                <a:ext cx="136213" cy="233043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6">
            <p14:nvContentPartPr>
              <p14:cNvPr id="35864" name="Ink 24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6340475" y="3187700"/>
              <a:ext cx="142875" cy="187325"/>
            </p14:xfrm>
          </p:contentPart>
        </mc:Choice>
        <mc:Fallback xmlns="">
          <p:pic>
            <p:nvPicPr>
              <p:cNvPr id="35864" name="Ink 24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17"/>
              <a:stretch>
                <a:fillRect/>
              </a:stretch>
            </p:blipFill>
            <p:spPr>
              <a:xfrm>
                <a:off x="6331118" y="3178334"/>
                <a:ext cx="161589" cy="206058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8">
            <p14:nvContentPartPr>
              <p14:cNvPr id="35865" name="Ink 25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5902325" y="2384425"/>
              <a:ext cx="188913" cy="241300"/>
            </p14:xfrm>
          </p:contentPart>
        </mc:Choice>
        <mc:Fallback xmlns="">
          <p:pic>
            <p:nvPicPr>
              <p:cNvPr id="35865" name="Ink 25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19"/>
              <a:stretch>
                <a:fillRect/>
              </a:stretch>
            </p:blipFill>
            <p:spPr>
              <a:xfrm>
                <a:off x="5892969" y="2375061"/>
                <a:ext cx="207624" cy="260028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0">
            <p14:nvContentPartPr>
              <p14:cNvPr id="35866" name="Ink 26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5375275" y="2133600"/>
              <a:ext cx="98425" cy="161925"/>
            </p14:xfrm>
          </p:contentPart>
        </mc:Choice>
        <mc:Fallback xmlns="">
          <p:pic>
            <p:nvPicPr>
              <p:cNvPr id="35866" name="Ink 26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21"/>
              <a:stretch>
                <a:fillRect/>
              </a:stretch>
            </p:blipFill>
            <p:spPr>
              <a:xfrm>
                <a:off x="5365901" y="2124244"/>
                <a:ext cx="117173" cy="180636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2">
            <p14:nvContentPartPr>
              <p14:cNvPr id="35867" name="Ink 27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4089400" y="3133725"/>
              <a:ext cx="1588" cy="179388"/>
            </p14:xfrm>
          </p:contentPart>
        </mc:Choice>
        <mc:Fallback xmlns="">
          <p:pic>
            <p:nvPicPr>
              <p:cNvPr id="35867" name="Ink 27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23"/>
              <a:stretch>
                <a:fillRect/>
              </a:stretch>
            </p:blipFill>
            <p:spPr>
              <a:xfrm>
                <a:off x="4048112" y="3124359"/>
                <a:ext cx="84164" cy="198119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4">
            <p14:nvContentPartPr>
              <p14:cNvPr id="35868" name="Ink 28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5749925" y="3125788"/>
              <a:ext cx="144463" cy="133350"/>
            </p14:xfrm>
          </p:contentPart>
        </mc:Choice>
        <mc:Fallback xmlns="">
          <p:pic>
            <p:nvPicPr>
              <p:cNvPr id="35868" name="Ink 28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25"/>
              <a:stretch>
                <a:fillRect/>
              </a:stretch>
            </p:blipFill>
            <p:spPr>
              <a:xfrm>
                <a:off x="5740558" y="3116443"/>
                <a:ext cx="163196" cy="152041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6">
            <p14:nvContentPartPr>
              <p14:cNvPr id="35869" name="Ink 29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5081588" y="3009900"/>
              <a:ext cx="1587" cy="177800"/>
            </p14:xfrm>
          </p:contentPart>
        </mc:Choice>
        <mc:Fallback xmlns="">
          <p:pic>
            <p:nvPicPr>
              <p:cNvPr id="35869" name="Ink 29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27"/>
              <a:stretch>
                <a:fillRect/>
              </a:stretch>
            </p:blipFill>
            <p:spPr>
              <a:xfrm>
                <a:off x="5040326" y="3000542"/>
                <a:ext cx="84111" cy="196516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8">
            <p14:nvContentPartPr>
              <p14:cNvPr id="35870" name="Ink 30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5037138" y="3116263"/>
              <a:ext cx="106362" cy="1587"/>
            </p14:xfrm>
          </p:contentPart>
        </mc:Choice>
        <mc:Fallback xmlns="">
          <p:pic>
            <p:nvPicPr>
              <p:cNvPr id="35870" name="Ink 30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29"/>
              <a:stretch>
                <a:fillRect/>
              </a:stretch>
            </p:blipFill>
            <p:spPr>
              <a:xfrm>
                <a:off x="5027764" y="3075001"/>
                <a:ext cx="125111" cy="84111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0">
            <p14:nvContentPartPr>
              <p14:cNvPr id="35871" name="Ink 31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4679950" y="3321050"/>
              <a:ext cx="1588" cy="152400"/>
            </p14:xfrm>
          </p:contentPart>
        </mc:Choice>
        <mc:Fallback xmlns="">
          <p:pic>
            <p:nvPicPr>
              <p:cNvPr id="35871" name="Ink 31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31"/>
              <a:stretch>
                <a:fillRect/>
              </a:stretch>
            </p:blipFill>
            <p:spPr>
              <a:xfrm>
                <a:off x="4638662" y="3311683"/>
                <a:ext cx="84164" cy="171135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2">
            <p14:nvContentPartPr>
              <p14:cNvPr id="35872" name="Ink 32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4633913" y="3394075"/>
              <a:ext cx="152400" cy="1588"/>
            </p14:xfrm>
          </p:contentPart>
        </mc:Choice>
        <mc:Fallback xmlns="">
          <p:pic>
            <p:nvPicPr>
              <p:cNvPr id="35872" name="Ink 32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33"/>
              <a:stretch>
                <a:fillRect/>
              </a:stretch>
            </p:blipFill>
            <p:spPr>
              <a:xfrm>
                <a:off x="4624546" y="3352787"/>
                <a:ext cx="171135" cy="84164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4">
            <p14:nvContentPartPr>
              <p14:cNvPr id="35873" name="Ink 33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5295900" y="3251200"/>
              <a:ext cx="1588" cy="88900"/>
            </p14:xfrm>
          </p:contentPart>
        </mc:Choice>
        <mc:Fallback xmlns="">
          <p:pic>
            <p:nvPicPr>
              <p:cNvPr id="35873" name="Ink 33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35"/>
              <a:stretch>
                <a:fillRect/>
              </a:stretch>
            </p:blipFill>
            <p:spPr>
              <a:xfrm>
                <a:off x="5254612" y="3241842"/>
                <a:ext cx="84164" cy="107616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6">
            <p14:nvContentPartPr>
              <p14:cNvPr id="35874" name="Ink 34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5249863" y="3303588"/>
              <a:ext cx="100012" cy="1587"/>
            </p14:xfrm>
          </p:contentPart>
        </mc:Choice>
        <mc:Fallback xmlns="">
          <p:pic>
            <p:nvPicPr>
              <p:cNvPr id="35874" name="Ink 34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37"/>
              <a:stretch>
                <a:fillRect/>
              </a:stretch>
            </p:blipFill>
            <p:spPr>
              <a:xfrm>
                <a:off x="5240509" y="3262326"/>
                <a:ext cx="118719" cy="84111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8">
            <p14:nvContentPartPr>
              <p14:cNvPr id="35875" name="Ink 35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5241925" y="3500438"/>
              <a:ext cx="1588" cy="142875"/>
            </p14:xfrm>
          </p:contentPart>
        </mc:Choice>
        <mc:Fallback xmlns="">
          <p:pic>
            <p:nvPicPr>
              <p:cNvPr id="35875" name="Ink 35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39"/>
              <a:stretch>
                <a:fillRect/>
              </a:stretch>
            </p:blipFill>
            <p:spPr>
              <a:xfrm>
                <a:off x="5200637" y="3491081"/>
                <a:ext cx="84164" cy="161589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0">
            <p14:nvContentPartPr>
              <p14:cNvPr id="35876" name="Ink 36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5205413" y="3562350"/>
              <a:ext cx="117475" cy="19050"/>
            </p14:xfrm>
          </p:contentPart>
        </mc:Choice>
        <mc:Fallback xmlns="">
          <p:pic>
            <p:nvPicPr>
              <p:cNvPr id="35876" name="Ink 36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41"/>
              <a:stretch>
                <a:fillRect/>
              </a:stretch>
            </p:blipFill>
            <p:spPr>
              <a:xfrm>
                <a:off x="5196044" y="3553005"/>
                <a:ext cx="136213" cy="37741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2">
            <p14:nvContentPartPr>
              <p14:cNvPr id="35877" name="Ink 37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4991100" y="3571875"/>
              <a:ext cx="1588" cy="169863"/>
            </p14:xfrm>
          </p:contentPart>
        </mc:Choice>
        <mc:Fallback xmlns="">
          <p:pic>
            <p:nvPicPr>
              <p:cNvPr id="35877" name="Ink 37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43"/>
              <a:stretch>
                <a:fillRect/>
              </a:stretch>
            </p:blipFill>
            <p:spPr>
              <a:xfrm>
                <a:off x="4949812" y="3562518"/>
                <a:ext cx="84164" cy="188577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4">
            <p14:nvContentPartPr>
              <p14:cNvPr id="35878" name="Ink 38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4946650" y="3670300"/>
              <a:ext cx="117475" cy="1588"/>
            </p14:xfrm>
          </p:contentPart>
        </mc:Choice>
        <mc:Fallback xmlns="">
          <p:pic>
            <p:nvPicPr>
              <p:cNvPr id="35878" name="Ink 38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45"/>
              <a:stretch>
                <a:fillRect/>
              </a:stretch>
            </p:blipFill>
            <p:spPr>
              <a:xfrm>
                <a:off x="4937281" y="3629012"/>
                <a:ext cx="136213" cy="84164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6">
            <p14:nvContentPartPr>
              <p14:cNvPr id="35879" name="Ink 39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4964113" y="2963863"/>
              <a:ext cx="1587" cy="161925"/>
            </p14:xfrm>
          </p:contentPart>
        </mc:Choice>
        <mc:Fallback xmlns="">
          <p:pic>
            <p:nvPicPr>
              <p:cNvPr id="35879" name="Ink 39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47"/>
              <a:stretch>
                <a:fillRect/>
              </a:stretch>
            </p:blipFill>
            <p:spPr>
              <a:xfrm>
                <a:off x="4922851" y="2954507"/>
                <a:ext cx="84111" cy="180636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8">
            <p14:nvContentPartPr>
              <p14:cNvPr id="35880" name="Ink 40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4919663" y="3062288"/>
              <a:ext cx="117475" cy="1587"/>
            </p14:xfrm>
          </p:contentPart>
        </mc:Choice>
        <mc:Fallback xmlns="">
          <p:pic>
            <p:nvPicPr>
              <p:cNvPr id="35880" name="Ink 40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45"/>
              <a:stretch>
                <a:fillRect/>
              </a:stretch>
            </p:blipFill>
            <p:spPr>
              <a:xfrm>
                <a:off x="4910294" y="3021026"/>
                <a:ext cx="136213" cy="84111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9">
            <p14:nvContentPartPr>
              <p14:cNvPr id="35881" name="Ink 41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4724400" y="3062288"/>
              <a:ext cx="1588" cy="134937"/>
            </p14:xfrm>
          </p:contentPart>
        </mc:Choice>
        <mc:Fallback xmlns="">
          <p:pic>
            <p:nvPicPr>
              <p:cNvPr id="35881" name="Ink 41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50"/>
              <a:stretch>
                <a:fillRect/>
              </a:stretch>
            </p:blipFill>
            <p:spPr>
              <a:xfrm>
                <a:off x="4683112" y="3052932"/>
                <a:ext cx="84164" cy="153648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1">
            <p14:nvContentPartPr>
              <p14:cNvPr id="35882" name="Ink 42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4679950" y="3106738"/>
              <a:ext cx="123825" cy="1587"/>
            </p14:xfrm>
          </p:contentPart>
        </mc:Choice>
        <mc:Fallback xmlns="">
          <p:pic>
            <p:nvPicPr>
              <p:cNvPr id="35882" name="Ink 42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52"/>
              <a:stretch>
                <a:fillRect/>
              </a:stretch>
            </p:blipFill>
            <p:spPr>
              <a:xfrm>
                <a:off x="4670591" y="3065476"/>
                <a:ext cx="142543" cy="84111"/>
              </a:xfrm>
              <a:prstGeom prst="rect">
                <a:avLst/>
              </a:prstGeom>
            </p:spPr>
          </p:pic>
        </mc:Fallback>
      </mc:AlternateContent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James Chadwick 1932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Chadwick discovered </a:t>
            </a:r>
            <a:r>
              <a:rPr lang="en-US" u="sng" dirty="0" smtClean="0"/>
              <a:t>neutrons</a:t>
            </a:r>
          </a:p>
          <a:p>
            <a:r>
              <a:rPr lang="en-US" dirty="0" smtClean="0"/>
              <a:t>He worked with Rutherford and discovered particles with </a:t>
            </a:r>
            <a:r>
              <a:rPr lang="en-US" u="sng" dirty="0" smtClean="0"/>
              <a:t>no charge</a:t>
            </a:r>
          </a:p>
          <a:p>
            <a:r>
              <a:rPr lang="en-US" dirty="0" smtClean="0"/>
              <a:t>He called those particles neutrons</a:t>
            </a:r>
          </a:p>
          <a:p>
            <a:r>
              <a:rPr lang="en-US" u="sng" dirty="0" smtClean="0"/>
              <a:t>Neutrons</a:t>
            </a:r>
            <a:r>
              <a:rPr lang="en-US" dirty="0" smtClean="0"/>
              <a:t> are found in the nucleus of an atom.</a:t>
            </a:r>
            <a:endParaRPr lang="en-US" dirty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Chadwick 1932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p</a:t>
            </a:r>
            <a:r>
              <a:rPr lang="en-US" dirty="0"/>
              <a:t>=</a:t>
            </a:r>
            <a:r>
              <a:rPr lang="en-US" dirty="0" smtClean="0"/>
              <a:t>protons  n =  neutrons</a:t>
            </a:r>
            <a:endParaRPr lang="en-US" dirty="0"/>
          </a:p>
        </p:txBody>
      </p:sp>
      <p:sp>
        <p:nvSpPr>
          <p:cNvPr id="4" name="Flowchart: Connector 3"/>
          <p:cNvSpPr/>
          <p:nvPr/>
        </p:nvSpPr>
        <p:spPr>
          <a:xfrm>
            <a:off x="3276600" y="2209800"/>
            <a:ext cx="4876800" cy="350520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lowchart: Connector 4"/>
          <p:cNvSpPr/>
          <p:nvPr/>
        </p:nvSpPr>
        <p:spPr>
          <a:xfrm>
            <a:off x="4191000" y="2743200"/>
            <a:ext cx="3200400" cy="2438400"/>
          </a:xfrm>
          <a:prstGeom prst="flowChartConnector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Flowchart: Connector 5"/>
          <p:cNvSpPr/>
          <p:nvPr/>
        </p:nvSpPr>
        <p:spPr>
          <a:xfrm>
            <a:off x="5181600" y="3429000"/>
            <a:ext cx="1295400" cy="1066800"/>
          </a:xfrm>
          <a:prstGeom prst="flowChartConnector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 n n n </a:t>
            </a:r>
          </a:p>
          <a:p>
            <a:pPr algn="ctr"/>
            <a:r>
              <a:rPr lang="en-US" dirty="0" smtClean="0"/>
              <a:t>Pnnnnppp</a:t>
            </a:r>
            <a:endParaRPr lang="en-US" dirty="0"/>
          </a:p>
        </p:txBody>
      </p:sp>
      <p:sp>
        <p:nvSpPr>
          <p:cNvPr id="7" name="Flowchart: Connector 6"/>
          <p:cNvSpPr/>
          <p:nvPr/>
        </p:nvSpPr>
        <p:spPr>
          <a:xfrm>
            <a:off x="3733800" y="2743200"/>
            <a:ext cx="228600" cy="304800"/>
          </a:xfrm>
          <a:prstGeom prst="flowChartConnector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lowchart: Connector 7"/>
          <p:cNvSpPr/>
          <p:nvPr/>
        </p:nvSpPr>
        <p:spPr>
          <a:xfrm>
            <a:off x="3276600" y="4267200"/>
            <a:ext cx="228600" cy="304800"/>
          </a:xfrm>
          <a:prstGeom prst="flowChartConnector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lowchart: Connector 8"/>
          <p:cNvSpPr/>
          <p:nvPr/>
        </p:nvSpPr>
        <p:spPr>
          <a:xfrm>
            <a:off x="4191000" y="5257800"/>
            <a:ext cx="228600" cy="304800"/>
          </a:xfrm>
          <a:prstGeom prst="flowChartConnector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lowchart: Connector 9"/>
          <p:cNvSpPr/>
          <p:nvPr/>
        </p:nvSpPr>
        <p:spPr>
          <a:xfrm>
            <a:off x="7543800" y="4876800"/>
            <a:ext cx="228600" cy="304800"/>
          </a:xfrm>
          <a:prstGeom prst="flowChartConnector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lowchart: Connector 10"/>
          <p:cNvSpPr/>
          <p:nvPr/>
        </p:nvSpPr>
        <p:spPr>
          <a:xfrm>
            <a:off x="7315200" y="2590800"/>
            <a:ext cx="228600" cy="304800"/>
          </a:xfrm>
          <a:prstGeom prst="flowChartConnector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Flowchart: Connector 11"/>
          <p:cNvSpPr/>
          <p:nvPr/>
        </p:nvSpPr>
        <p:spPr>
          <a:xfrm>
            <a:off x="4953000" y="2133600"/>
            <a:ext cx="228600" cy="304800"/>
          </a:xfrm>
          <a:prstGeom prst="flowChartConnector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Flowchart: Connector 12"/>
          <p:cNvSpPr/>
          <p:nvPr/>
        </p:nvSpPr>
        <p:spPr>
          <a:xfrm>
            <a:off x="5638800" y="4953000"/>
            <a:ext cx="228600" cy="304800"/>
          </a:xfrm>
          <a:prstGeom prst="flowChartConnector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Flowchart: Connector 13"/>
          <p:cNvSpPr/>
          <p:nvPr/>
        </p:nvSpPr>
        <p:spPr>
          <a:xfrm>
            <a:off x="5638800" y="2667000"/>
            <a:ext cx="228600" cy="304800"/>
          </a:xfrm>
          <a:prstGeom prst="flowChartConnector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Flowchart: Connector 14"/>
          <p:cNvSpPr/>
          <p:nvPr/>
        </p:nvSpPr>
        <p:spPr>
          <a:xfrm>
            <a:off x="5943600" y="5486400"/>
            <a:ext cx="228600" cy="304800"/>
          </a:xfrm>
          <a:prstGeom prst="flowChartConnector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Electron </a:t>
            </a:r>
            <a:r>
              <a:rPr lang="en-US" dirty="0" smtClean="0"/>
              <a:t>Cloud</a:t>
            </a: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Theory</a:t>
            </a:r>
            <a:endParaRPr lang="el-GR" dirty="0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Erwin Schrodinger - 1925</a:t>
            </a:r>
          </a:p>
          <a:p>
            <a:r>
              <a:rPr lang="en-US" u="sng" dirty="0" smtClean="0"/>
              <a:t>Electrons</a:t>
            </a:r>
            <a:r>
              <a:rPr lang="en-US" dirty="0" smtClean="0"/>
              <a:t> </a:t>
            </a:r>
            <a:r>
              <a:rPr lang="en-US" dirty="0"/>
              <a:t>do not follow fixed orbits, but tend to occur more frequently in certain areas around the </a:t>
            </a:r>
            <a:r>
              <a:rPr lang="en-US" dirty="0" smtClean="0"/>
              <a:t>nucleus</a:t>
            </a:r>
          </a:p>
          <a:p>
            <a:r>
              <a:rPr lang="en-US" dirty="0" smtClean="0"/>
              <a:t>it is impossible to know where an electron is at any given </a:t>
            </a:r>
            <a:r>
              <a:rPr lang="en-US" dirty="0" smtClean="0"/>
              <a:t>time</a:t>
            </a:r>
          </a:p>
          <a:p>
            <a:pPr marL="0" indent="0">
              <a:buNone/>
            </a:pPr>
            <a:r>
              <a:rPr lang="en-US" dirty="0" smtClean="0">
                <a:solidFill>
                  <a:srgbClr val="FF0000"/>
                </a:solidFill>
              </a:rPr>
              <a:t>*this is the theory we use today!</a:t>
            </a:r>
            <a:endParaRPr lang="en-US" dirty="0" smtClean="0">
              <a:solidFill>
                <a:srgbClr val="FF0000"/>
              </a:solidFill>
            </a:endParaRPr>
          </a:p>
          <a:p>
            <a:endParaRPr lang="el-GR" dirty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Electron Cloud Model</a:t>
            </a:r>
            <a:br>
              <a:rPr lang="en-US"/>
            </a:br>
            <a:r>
              <a:rPr lang="en-US"/>
              <a:t>Current</a:t>
            </a:r>
            <a:endParaRPr lang="el-GR"/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Model Drawing</a:t>
            </a:r>
          </a:p>
          <a:p>
            <a:endParaRPr lang="en-US" dirty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lvl="1"/>
            <a:r>
              <a:rPr lang="en-US" dirty="0"/>
              <a:t>Electrons are located in clouds</a:t>
            </a:r>
            <a:endParaRPr lang="el-GR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52687" y="2114550"/>
            <a:ext cx="4238625" cy="2628900"/>
          </a:xfrm>
          <a:prstGeom prst="rect">
            <a:avLst/>
          </a:prstGeom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22742" y="0"/>
            <a:ext cx="6400800" cy="1219200"/>
          </a:xfrm>
        </p:spPr>
        <p:txBody>
          <a:bodyPr/>
          <a:lstStyle/>
          <a:p>
            <a:r>
              <a:rPr lang="en-US" dirty="0" smtClean="0"/>
              <a:t>Democritus 470-380 B.C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40855" y="1371600"/>
            <a:ext cx="6400800" cy="4495800"/>
          </a:xfrm>
        </p:spPr>
        <p:txBody>
          <a:bodyPr/>
          <a:lstStyle/>
          <a:p>
            <a:r>
              <a:rPr lang="en-US" sz="2400" dirty="0" smtClean="0"/>
              <a:t>Democritus was a </a:t>
            </a:r>
            <a:r>
              <a:rPr lang="en-US" sz="2400" u="sng" dirty="0" smtClean="0"/>
              <a:t>Greek </a:t>
            </a:r>
            <a:r>
              <a:rPr lang="en-US" sz="2400" dirty="0" smtClean="0"/>
              <a:t>philosopher (470-380 B.C.) who is the father of modern atomic thought.</a:t>
            </a:r>
          </a:p>
          <a:p>
            <a:r>
              <a:rPr lang="en-US" sz="2400" dirty="0" smtClean="0"/>
              <a:t>He proposed that matter </a:t>
            </a:r>
            <a:r>
              <a:rPr lang="en-US" sz="2400" u="sng" dirty="0" smtClean="0"/>
              <a:t>could NOT be divided</a:t>
            </a:r>
            <a:r>
              <a:rPr lang="en-US" sz="2400" dirty="0" smtClean="0"/>
              <a:t> into smaller pieces forever</a:t>
            </a:r>
            <a:r>
              <a:rPr lang="en-US" sz="2400" dirty="0"/>
              <a:t> </a:t>
            </a:r>
            <a:r>
              <a:rPr lang="en-US" sz="2400" dirty="0" smtClean="0"/>
              <a:t>(</a:t>
            </a:r>
            <a:r>
              <a:rPr lang="en-US" sz="2800" dirty="0" err="1">
                <a:solidFill>
                  <a:srgbClr val="0070C0"/>
                </a:solidFill>
              </a:rPr>
              <a:t>uncuttable</a:t>
            </a:r>
            <a:r>
              <a:rPr lang="en-US" sz="2400" dirty="0" smtClean="0"/>
              <a:t>)</a:t>
            </a:r>
          </a:p>
          <a:p>
            <a:r>
              <a:rPr lang="en-US" sz="2400" dirty="0" smtClean="0"/>
              <a:t>He believed that matter was made of small, hard, particles, that he called “</a:t>
            </a:r>
            <a:r>
              <a:rPr lang="en-US" sz="2400" u="sng" dirty="0" err="1" smtClean="0"/>
              <a:t>atomos</a:t>
            </a:r>
            <a:r>
              <a:rPr lang="en-US" sz="2400" dirty="0" smtClean="0"/>
              <a:t>”</a:t>
            </a:r>
          </a:p>
          <a:p>
            <a:r>
              <a:rPr lang="en-US" sz="2400" dirty="0" smtClean="0">
                <a:solidFill>
                  <a:srgbClr val="0070C0"/>
                </a:solidFill>
              </a:rPr>
              <a:t>Thought atoms are made of a single material </a:t>
            </a:r>
            <a:r>
              <a:rPr lang="en-US" sz="2400" dirty="0" smtClean="0">
                <a:solidFill>
                  <a:srgbClr val="0070C0"/>
                </a:solidFill>
              </a:rPr>
              <a:t>formed </a:t>
            </a:r>
            <a:r>
              <a:rPr lang="en-US" sz="2400" dirty="0" smtClean="0">
                <a:solidFill>
                  <a:srgbClr val="0070C0"/>
                </a:solidFill>
              </a:rPr>
              <a:t>into different shapes and </a:t>
            </a:r>
            <a:r>
              <a:rPr lang="en-US" sz="2400" dirty="0" smtClean="0">
                <a:solidFill>
                  <a:srgbClr val="0070C0"/>
                </a:solidFill>
              </a:rPr>
              <a:t>sizes</a:t>
            </a:r>
          </a:p>
          <a:p>
            <a:r>
              <a:rPr lang="en-US" sz="2400" dirty="0" smtClean="0">
                <a:solidFill>
                  <a:srgbClr val="0070C0"/>
                </a:solidFill>
              </a:rPr>
              <a:t>Only had a mental model or the atom – nothing recorded</a:t>
            </a:r>
          </a:p>
          <a:p>
            <a:endParaRPr lang="en-US" sz="2800" dirty="0">
              <a:solidFill>
                <a:srgbClr val="0070C0"/>
              </a:solidFill>
            </a:endParaRPr>
          </a:p>
        </p:txBody>
      </p:sp>
      <p:pic>
        <p:nvPicPr>
          <p:cNvPr id="38914" name="Picture 2" descr="C:\Documents and Settings\vmhoey\Local Settings\Temporary Internet Files\Content.IE5\EY3IF2L9\MC900353612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772400" y="381000"/>
            <a:ext cx="920435" cy="1151300"/>
          </a:xfrm>
          <a:prstGeom prst="rect">
            <a:avLst/>
          </a:prstGeom>
          <a:noFill/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2362200" y="-76200"/>
            <a:ext cx="6400800" cy="914400"/>
          </a:xfrm>
        </p:spPr>
        <p:txBody>
          <a:bodyPr/>
          <a:lstStyle/>
          <a:p>
            <a:r>
              <a:rPr lang="en-US" dirty="0"/>
              <a:t>John Dalton 1807</a:t>
            </a:r>
            <a:endParaRPr lang="el-GR" dirty="0"/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349690" y="685800"/>
            <a:ext cx="6400800" cy="4495800"/>
          </a:xfrm>
        </p:spPr>
        <p:txBody>
          <a:bodyPr/>
          <a:lstStyle/>
          <a:p>
            <a:r>
              <a:rPr lang="en-US" sz="3000" dirty="0" smtClean="0"/>
              <a:t>He built upon </a:t>
            </a:r>
            <a:r>
              <a:rPr lang="en-US" sz="3000" dirty="0" err="1" smtClean="0"/>
              <a:t>Democritus’s</a:t>
            </a:r>
            <a:r>
              <a:rPr lang="en-US" sz="3000" dirty="0" smtClean="0"/>
              <a:t> atomic theory.</a:t>
            </a:r>
          </a:p>
          <a:p>
            <a:r>
              <a:rPr lang="en-US" sz="3000" dirty="0" smtClean="0"/>
              <a:t>Matter </a:t>
            </a:r>
            <a:r>
              <a:rPr lang="en-US" sz="3000" dirty="0"/>
              <a:t>is made up of </a:t>
            </a:r>
            <a:r>
              <a:rPr lang="en-US" sz="3000" u="sng" dirty="0"/>
              <a:t>atoms</a:t>
            </a:r>
            <a:endParaRPr lang="en-US" sz="3000" dirty="0"/>
          </a:p>
          <a:p>
            <a:r>
              <a:rPr lang="en-US" sz="3000" dirty="0"/>
              <a:t>Atoms cannot be divided into </a:t>
            </a:r>
            <a:r>
              <a:rPr lang="en-US" sz="3000" u="sng" dirty="0"/>
              <a:t>smaller</a:t>
            </a:r>
            <a:r>
              <a:rPr lang="en-US" sz="3000" dirty="0"/>
              <a:t> pieces.</a:t>
            </a:r>
          </a:p>
          <a:p>
            <a:r>
              <a:rPr lang="en-US" sz="3000" dirty="0"/>
              <a:t>All the atoms of an </a:t>
            </a:r>
            <a:r>
              <a:rPr lang="en-US" sz="3000" u="sng" dirty="0"/>
              <a:t>element </a:t>
            </a:r>
            <a:r>
              <a:rPr lang="en-US" sz="3000" dirty="0"/>
              <a:t>are exactly the same</a:t>
            </a:r>
          </a:p>
          <a:p>
            <a:r>
              <a:rPr lang="en-US" sz="3000" dirty="0"/>
              <a:t>Different elements have </a:t>
            </a:r>
            <a:r>
              <a:rPr lang="en-US" sz="3000" u="sng" dirty="0"/>
              <a:t>different</a:t>
            </a:r>
            <a:r>
              <a:rPr lang="en-US" sz="3000" dirty="0"/>
              <a:t> kinds of </a:t>
            </a:r>
            <a:r>
              <a:rPr lang="en-US" sz="3000" dirty="0" smtClean="0"/>
              <a:t>atoms</a:t>
            </a:r>
          </a:p>
          <a:p>
            <a:r>
              <a:rPr lang="en-US" sz="3000" dirty="0" smtClean="0"/>
              <a:t>Compounds form by </a:t>
            </a:r>
            <a:r>
              <a:rPr lang="en-US" sz="3000" u="sng" dirty="0" smtClean="0"/>
              <a:t>combining</a:t>
            </a:r>
            <a:r>
              <a:rPr lang="en-US" sz="3000" dirty="0" smtClean="0"/>
              <a:t> atoms/elements (experiments)</a:t>
            </a:r>
          </a:p>
          <a:p>
            <a:endParaRPr lang="en-US" dirty="0"/>
          </a:p>
          <a:p>
            <a:pPr>
              <a:buFont typeface="Wingdings" pitchFamily="2" charset="2"/>
              <a:buNone/>
            </a:pPr>
            <a:endParaRPr lang="el-GR" dirty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John Dalton 1807</a:t>
            </a:r>
            <a:endParaRPr lang="el-GR" dirty="0"/>
          </a:p>
        </p:txBody>
      </p:sp>
      <p:sp>
        <p:nvSpPr>
          <p:cNvPr id="27652" name="Rectangle 4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Model Drawing</a:t>
            </a:r>
          </a:p>
          <a:p>
            <a:pPr lvl="1"/>
            <a:r>
              <a:rPr lang="en-US" dirty="0"/>
              <a:t>S</a:t>
            </a:r>
            <a:r>
              <a:rPr lang="en-US" dirty="0" smtClean="0"/>
              <a:t>olid </a:t>
            </a:r>
            <a:r>
              <a:rPr lang="en-US" dirty="0"/>
              <a:t>throughout </a:t>
            </a:r>
          </a:p>
          <a:p>
            <a:pPr lvl="1"/>
            <a:r>
              <a:rPr lang="en-US" dirty="0"/>
              <a:t>Same throughout</a:t>
            </a:r>
          </a:p>
          <a:p>
            <a:pPr algn="ctr">
              <a:buFont typeface="Wingdings" pitchFamily="2" charset="2"/>
              <a:buNone/>
            </a:pPr>
            <a:endParaRPr lang="en-US" dirty="0"/>
          </a:p>
          <a:p>
            <a:pPr algn="ctr">
              <a:buFont typeface="Wingdings" pitchFamily="2" charset="2"/>
              <a:buNone/>
            </a:pPr>
            <a:endParaRPr lang="el-GR" dirty="0"/>
          </a:p>
        </p:txBody>
      </p:sp>
      <p:sp>
        <p:nvSpPr>
          <p:cNvPr id="27653" name="Oval 5"/>
          <p:cNvSpPr>
            <a:spLocks noChangeArrowheads="1"/>
          </p:cNvSpPr>
          <p:nvPr/>
        </p:nvSpPr>
        <p:spPr bwMode="auto">
          <a:xfrm>
            <a:off x="4114800" y="3657600"/>
            <a:ext cx="3276600" cy="274161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J.J. Thompson 1898</a:t>
            </a:r>
            <a:endParaRPr lang="el-GR" dirty="0"/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400" dirty="0"/>
              <a:t>Particles </a:t>
            </a:r>
            <a:r>
              <a:rPr lang="en-US" sz="2400" u="sng" dirty="0"/>
              <a:t>smaller </a:t>
            </a:r>
            <a:r>
              <a:rPr lang="en-US" sz="2400" dirty="0"/>
              <a:t>than the atom exists</a:t>
            </a:r>
          </a:p>
          <a:p>
            <a:r>
              <a:rPr lang="en-US" sz="2400" dirty="0"/>
              <a:t>Discovered the </a:t>
            </a:r>
            <a:r>
              <a:rPr lang="en-US" sz="2400" u="sng" dirty="0"/>
              <a:t>electron,</a:t>
            </a:r>
            <a:r>
              <a:rPr lang="en-US" sz="2400" dirty="0"/>
              <a:t> which is negatively charged</a:t>
            </a:r>
          </a:p>
          <a:p>
            <a:r>
              <a:rPr lang="en-US" sz="2400" dirty="0"/>
              <a:t>If atoms have negative particles, then atoms must also have </a:t>
            </a:r>
            <a:r>
              <a:rPr lang="en-US" sz="2400" u="sng" dirty="0"/>
              <a:t>positive</a:t>
            </a:r>
            <a:r>
              <a:rPr lang="en-US" sz="2400" dirty="0"/>
              <a:t> particles</a:t>
            </a:r>
            <a:r>
              <a:rPr lang="en-US" sz="2400" dirty="0" smtClean="0"/>
              <a:t>.</a:t>
            </a:r>
          </a:p>
          <a:p>
            <a:r>
              <a:rPr lang="en-US" sz="2400" dirty="0" smtClean="0"/>
              <a:t>Cathode ray experiment</a:t>
            </a:r>
          </a:p>
          <a:p>
            <a:r>
              <a:rPr lang="en-US" sz="2400" dirty="0" smtClean="0"/>
              <a:t>“plum pudding model</a:t>
            </a:r>
            <a:r>
              <a:rPr lang="en-US" sz="2400" dirty="0" smtClean="0"/>
              <a:t>” – said the atom was like plum pudding with pieces of plums dispersed throughout</a:t>
            </a:r>
            <a:endParaRPr lang="el-GR" sz="2400" dirty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J.J. Thompson 1898</a:t>
            </a:r>
            <a:endParaRPr lang="el-GR"/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Model Drawing</a:t>
            </a:r>
          </a:p>
          <a:p>
            <a:endParaRPr lang="en-US" dirty="0"/>
          </a:p>
          <a:p>
            <a:pPr>
              <a:buFont typeface="Wingdings" pitchFamily="2" charset="2"/>
              <a:buNone/>
            </a:pPr>
            <a:endParaRPr lang="en-US" dirty="0"/>
          </a:p>
          <a:p>
            <a:endParaRPr lang="en-US" dirty="0"/>
          </a:p>
          <a:p>
            <a:endParaRPr lang="en-US" dirty="0"/>
          </a:p>
          <a:p>
            <a:pPr lvl="1"/>
            <a:r>
              <a:rPr lang="en-US" dirty="0"/>
              <a:t>Positive and negative particles</a:t>
            </a:r>
          </a:p>
          <a:p>
            <a:pPr>
              <a:buFont typeface="Wingdings" pitchFamily="2" charset="2"/>
              <a:buNone/>
            </a:pPr>
            <a:endParaRPr lang="en-US" dirty="0"/>
          </a:p>
          <a:p>
            <a:pPr>
              <a:buFont typeface="Wingdings" pitchFamily="2" charset="2"/>
              <a:buNone/>
            </a:pPr>
            <a:endParaRPr lang="el-GR" dirty="0"/>
          </a:p>
        </p:txBody>
      </p:sp>
      <p:sp>
        <p:nvSpPr>
          <p:cNvPr id="31748" name="Oval 4"/>
          <p:cNvSpPr>
            <a:spLocks noChangeArrowheads="1"/>
          </p:cNvSpPr>
          <p:nvPr/>
        </p:nvSpPr>
        <p:spPr bwMode="auto">
          <a:xfrm>
            <a:off x="3581400" y="2057400"/>
            <a:ext cx="2362200" cy="25908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1749" name="Line 5"/>
          <p:cNvSpPr>
            <a:spLocks noChangeShapeType="1"/>
          </p:cNvSpPr>
          <p:nvPr/>
        </p:nvSpPr>
        <p:spPr bwMode="auto">
          <a:xfrm>
            <a:off x="4267200" y="2743200"/>
            <a:ext cx="304800" cy="76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1750" name="Line 6"/>
          <p:cNvSpPr>
            <a:spLocks noChangeShapeType="1"/>
          </p:cNvSpPr>
          <p:nvPr/>
        </p:nvSpPr>
        <p:spPr bwMode="auto">
          <a:xfrm flipH="1">
            <a:off x="4343400" y="2590800"/>
            <a:ext cx="1524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1751" name="Line 7"/>
          <p:cNvSpPr>
            <a:spLocks noChangeShapeType="1"/>
          </p:cNvSpPr>
          <p:nvPr/>
        </p:nvSpPr>
        <p:spPr bwMode="auto">
          <a:xfrm>
            <a:off x="4000500" y="3739487"/>
            <a:ext cx="533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1752" name="Line 8"/>
          <p:cNvSpPr>
            <a:spLocks noChangeShapeType="1"/>
          </p:cNvSpPr>
          <p:nvPr/>
        </p:nvSpPr>
        <p:spPr bwMode="auto">
          <a:xfrm>
            <a:off x="4953000" y="2743200"/>
            <a:ext cx="457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1755" name="Line 11"/>
          <p:cNvSpPr>
            <a:spLocks noChangeShapeType="1"/>
          </p:cNvSpPr>
          <p:nvPr/>
        </p:nvSpPr>
        <p:spPr bwMode="auto">
          <a:xfrm>
            <a:off x="4953000" y="3962400"/>
            <a:ext cx="457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1756" name="Line 12"/>
          <p:cNvSpPr>
            <a:spLocks noChangeShapeType="1"/>
          </p:cNvSpPr>
          <p:nvPr/>
        </p:nvSpPr>
        <p:spPr bwMode="auto">
          <a:xfrm>
            <a:off x="5181600" y="373380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1757" name="Line 13"/>
          <p:cNvSpPr>
            <a:spLocks noChangeShapeType="1"/>
          </p:cNvSpPr>
          <p:nvPr/>
        </p:nvSpPr>
        <p:spPr bwMode="auto">
          <a:xfrm>
            <a:off x="4800600" y="3200400"/>
            <a:ext cx="533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1758" name="Line 14"/>
          <p:cNvSpPr>
            <a:spLocks noChangeShapeType="1"/>
          </p:cNvSpPr>
          <p:nvPr/>
        </p:nvSpPr>
        <p:spPr bwMode="auto">
          <a:xfrm>
            <a:off x="5105400" y="304800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1760" name="Line 16"/>
          <p:cNvSpPr>
            <a:spLocks noChangeShapeType="1"/>
          </p:cNvSpPr>
          <p:nvPr/>
        </p:nvSpPr>
        <p:spPr bwMode="auto">
          <a:xfrm>
            <a:off x="4038600" y="3276600"/>
            <a:ext cx="457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Ernest Rutherford 1911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38400" y="1600200"/>
            <a:ext cx="6324600" cy="4724400"/>
          </a:xfrm>
        </p:spPr>
        <p:txBody>
          <a:bodyPr/>
          <a:lstStyle/>
          <a:p>
            <a:r>
              <a:rPr lang="en-US" dirty="0" smtClean="0"/>
              <a:t>Rutherford performed the </a:t>
            </a:r>
            <a:r>
              <a:rPr lang="en-US" u="sng" dirty="0" smtClean="0"/>
              <a:t>gold foil</a:t>
            </a:r>
            <a:r>
              <a:rPr lang="en-US" dirty="0" smtClean="0"/>
              <a:t> experiment.</a:t>
            </a:r>
          </a:p>
          <a:p>
            <a:r>
              <a:rPr lang="en-US" dirty="0" smtClean="0"/>
              <a:t>In his experiment a radio active beam emitted (+) alpha particles toward gold foil.</a:t>
            </a:r>
          </a:p>
          <a:p>
            <a:r>
              <a:rPr lang="en-US" dirty="0" smtClean="0"/>
              <a:t>Most particles went through, some were </a:t>
            </a:r>
            <a:r>
              <a:rPr lang="en-US" u="sng" dirty="0" smtClean="0"/>
              <a:t>deflected</a:t>
            </a:r>
            <a:r>
              <a:rPr lang="en-US" dirty="0" smtClean="0"/>
              <a:t>, and others </a:t>
            </a:r>
            <a:r>
              <a:rPr lang="en-US" u="sng" dirty="0" smtClean="0"/>
              <a:t>bounced</a:t>
            </a:r>
            <a:r>
              <a:rPr lang="en-US" dirty="0" smtClean="0"/>
              <a:t> back!</a:t>
            </a:r>
          </a:p>
          <a:p>
            <a:r>
              <a:rPr lang="en-US" dirty="0" smtClean="0"/>
              <a:t>This showed that atoms have a very dense (+) center.</a:t>
            </a:r>
            <a:endParaRPr lang="en-US" dirty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Ernest Rutherford 1911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Rutherford showed that atoms have (+) particles in the center and are mostly </a:t>
            </a:r>
            <a:r>
              <a:rPr lang="en-US" u="sng" dirty="0" smtClean="0"/>
              <a:t>empty</a:t>
            </a:r>
            <a:r>
              <a:rPr lang="en-US" dirty="0" smtClean="0"/>
              <a:t> space.</a:t>
            </a:r>
          </a:p>
          <a:p>
            <a:r>
              <a:rPr lang="en-US" dirty="0" smtClean="0"/>
              <a:t>He called the center of the atoms the </a:t>
            </a:r>
            <a:r>
              <a:rPr lang="en-US" u="sng" dirty="0" smtClean="0"/>
              <a:t>nucleus. </a:t>
            </a:r>
          </a:p>
          <a:p>
            <a:r>
              <a:rPr lang="en-US" dirty="0" smtClean="0"/>
              <a:t>All the </a:t>
            </a:r>
            <a:r>
              <a:rPr lang="en-US" u="sng" dirty="0" smtClean="0"/>
              <a:t>mass</a:t>
            </a:r>
            <a:r>
              <a:rPr lang="en-US" dirty="0" smtClean="0"/>
              <a:t> of an atom and its positive charge are located in the nucleus.</a:t>
            </a:r>
          </a:p>
          <a:p>
            <a:endParaRPr lang="en-US" u="sng" dirty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Ernest Rutherford 1911</a:t>
            </a:r>
            <a:endParaRPr lang="el-GR"/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Model Drawing</a:t>
            </a:r>
          </a:p>
          <a:p>
            <a:endParaRPr lang="en-US" dirty="0"/>
          </a:p>
          <a:p>
            <a:pPr>
              <a:buFont typeface="Wingdings" pitchFamily="2" charset="2"/>
              <a:buNone/>
            </a:pPr>
            <a:endParaRPr lang="en-US" dirty="0"/>
          </a:p>
          <a:p>
            <a:endParaRPr lang="en-US" dirty="0"/>
          </a:p>
          <a:p>
            <a:endParaRPr lang="en-US" dirty="0"/>
          </a:p>
          <a:p>
            <a:pPr lvl="1"/>
            <a:r>
              <a:rPr lang="en-US" dirty="0"/>
              <a:t>Positive nucleus</a:t>
            </a:r>
          </a:p>
          <a:p>
            <a:pPr lvl="1"/>
            <a:r>
              <a:rPr lang="en-US" dirty="0"/>
              <a:t>Negative particles surround nucleus</a:t>
            </a:r>
            <a:endParaRPr lang="el-GR" dirty="0"/>
          </a:p>
        </p:txBody>
      </p:sp>
      <p:sp>
        <p:nvSpPr>
          <p:cNvPr id="33796" name="Oval 4"/>
          <p:cNvSpPr>
            <a:spLocks noChangeArrowheads="1"/>
          </p:cNvSpPr>
          <p:nvPr/>
        </p:nvSpPr>
        <p:spPr bwMode="auto">
          <a:xfrm>
            <a:off x="4724400" y="2667000"/>
            <a:ext cx="1752600" cy="1295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3797" name="Line 5"/>
          <p:cNvSpPr>
            <a:spLocks noChangeShapeType="1"/>
          </p:cNvSpPr>
          <p:nvPr/>
        </p:nvSpPr>
        <p:spPr bwMode="auto">
          <a:xfrm>
            <a:off x="5715000" y="2971800"/>
            <a:ext cx="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3798" name="Line 6"/>
          <p:cNvSpPr>
            <a:spLocks noChangeShapeType="1"/>
          </p:cNvSpPr>
          <p:nvPr/>
        </p:nvSpPr>
        <p:spPr bwMode="auto">
          <a:xfrm>
            <a:off x="5486400" y="3276600"/>
            <a:ext cx="533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3799" name="Oval 7"/>
          <p:cNvSpPr>
            <a:spLocks noChangeArrowheads="1"/>
          </p:cNvSpPr>
          <p:nvPr/>
        </p:nvSpPr>
        <p:spPr bwMode="auto">
          <a:xfrm>
            <a:off x="4191000" y="2362200"/>
            <a:ext cx="2819400" cy="18288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3800" name="Line 8"/>
          <p:cNvSpPr>
            <a:spLocks noChangeShapeType="1"/>
          </p:cNvSpPr>
          <p:nvPr/>
        </p:nvSpPr>
        <p:spPr bwMode="auto">
          <a:xfrm flipV="1">
            <a:off x="6172200" y="4190999"/>
            <a:ext cx="304800" cy="1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3801" name="Line 9"/>
          <p:cNvSpPr>
            <a:spLocks noChangeShapeType="1"/>
          </p:cNvSpPr>
          <p:nvPr/>
        </p:nvSpPr>
        <p:spPr bwMode="auto">
          <a:xfrm flipV="1">
            <a:off x="6934200" y="3259138"/>
            <a:ext cx="228600" cy="174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3802" name="Line 10"/>
          <p:cNvSpPr>
            <a:spLocks noChangeShapeType="1"/>
          </p:cNvSpPr>
          <p:nvPr/>
        </p:nvSpPr>
        <p:spPr bwMode="auto">
          <a:xfrm>
            <a:off x="6248400" y="2438400"/>
            <a:ext cx="381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3803" name="Line 11"/>
          <p:cNvSpPr>
            <a:spLocks noChangeShapeType="1"/>
          </p:cNvSpPr>
          <p:nvPr/>
        </p:nvSpPr>
        <p:spPr bwMode="auto">
          <a:xfrm>
            <a:off x="4267200" y="2514599"/>
            <a:ext cx="304800" cy="1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3804" name="Line 12"/>
          <p:cNvSpPr>
            <a:spLocks noChangeShapeType="1"/>
          </p:cNvSpPr>
          <p:nvPr/>
        </p:nvSpPr>
        <p:spPr bwMode="auto">
          <a:xfrm flipV="1">
            <a:off x="4191000" y="3047999"/>
            <a:ext cx="304800" cy="682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3805" name="Line 13"/>
          <p:cNvSpPr>
            <a:spLocks noChangeShapeType="1"/>
          </p:cNvSpPr>
          <p:nvPr/>
        </p:nvSpPr>
        <p:spPr bwMode="auto">
          <a:xfrm>
            <a:off x="4191000" y="3581398"/>
            <a:ext cx="266699" cy="1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3806" name="Line 14"/>
          <p:cNvSpPr>
            <a:spLocks noChangeShapeType="1"/>
          </p:cNvSpPr>
          <p:nvPr/>
        </p:nvSpPr>
        <p:spPr bwMode="auto">
          <a:xfrm flipV="1">
            <a:off x="4343400" y="3886199"/>
            <a:ext cx="381000" cy="1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33807" name="Ink 15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5286375" y="2938463"/>
              <a:ext cx="1588" cy="177800"/>
            </p14:xfrm>
          </p:contentPart>
        </mc:Choice>
        <mc:Fallback xmlns="">
          <p:pic>
            <p:nvPicPr>
              <p:cNvPr id="33807" name="Ink 15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5245087" y="2929105"/>
                <a:ext cx="84164" cy="196516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33808" name="Ink 16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5224463" y="3017838"/>
              <a:ext cx="142875" cy="1587"/>
            </p14:xfrm>
          </p:contentPart>
        </mc:Choice>
        <mc:Fallback xmlns="">
          <p:pic>
            <p:nvPicPr>
              <p:cNvPr id="33808" name="Ink 16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5215106" y="2976576"/>
                <a:ext cx="161589" cy="84111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33809" name="Ink 17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5099050" y="3259138"/>
              <a:ext cx="9525" cy="223837"/>
            </p14:xfrm>
          </p:contentPart>
        </mc:Choice>
        <mc:Fallback xmlns="">
          <p:pic>
            <p:nvPicPr>
              <p:cNvPr id="33809" name="Ink 17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5089878" y="3249781"/>
                <a:ext cx="27869" cy="24255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">
            <p14:nvContentPartPr>
              <p14:cNvPr id="33810" name="Ink 18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5054600" y="3402013"/>
              <a:ext cx="115888" cy="1587"/>
            </p14:xfrm>
          </p:contentPart>
        </mc:Choice>
        <mc:Fallback xmlns="">
          <p:pic>
            <p:nvPicPr>
              <p:cNvPr id="33810" name="Ink 18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5045243" y="3360751"/>
                <a:ext cx="134603" cy="84111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0">
            <p14:nvContentPartPr>
              <p14:cNvPr id="33811" name="Ink 19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5518150" y="3438525"/>
              <a:ext cx="1588" cy="249238"/>
            </p14:xfrm>
          </p:contentPart>
        </mc:Choice>
        <mc:Fallback xmlns="">
          <p:pic>
            <p:nvPicPr>
              <p:cNvPr id="33811" name="Ink 19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5476862" y="3429161"/>
                <a:ext cx="84164" cy="267967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2">
            <p14:nvContentPartPr>
              <p14:cNvPr id="33812" name="Ink 20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5446713" y="3571875"/>
              <a:ext cx="179387" cy="9525"/>
            </p14:xfrm>
          </p:contentPart>
        </mc:Choice>
        <mc:Fallback xmlns="">
          <p:pic>
            <p:nvPicPr>
              <p:cNvPr id="33812" name="Ink 20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13"/>
              <a:stretch>
                <a:fillRect/>
              </a:stretch>
            </p:blipFill>
            <p:spPr>
              <a:xfrm>
                <a:off x="5437347" y="3561969"/>
                <a:ext cx="198118" cy="29337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4">
            <p14:nvContentPartPr>
              <p14:cNvPr id="33813" name="Ink 21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6072188" y="2911475"/>
              <a:ext cx="1587" cy="204788"/>
            </p14:xfrm>
          </p:contentPart>
        </mc:Choice>
        <mc:Fallback xmlns="">
          <p:pic>
            <p:nvPicPr>
              <p:cNvPr id="33813" name="Ink 21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15"/>
              <a:stretch>
                <a:fillRect/>
              </a:stretch>
            </p:blipFill>
            <p:spPr>
              <a:xfrm>
                <a:off x="6030926" y="2902117"/>
                <a:ext cx="84111" cy="223503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6">
            <p14:nvContentPartPr>
              <p14:cNvPr id="33814" name="Ink 22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5973763" y="3027363"/>
              <a:ext cx="179387" cy="1587"/>
            </p14:xfrm>
          </p:contentPart>
        </mc:Choice>
        <mc:Fallback xmlns="">
          <p:pic>
            <p:nvPicPr>
              <p:cNvPr id="33814" name="Ink 22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17"/>
              <a:stretch>
                <a:fillRect/>
              </a:stretch>
            </p:blipFill>
            <p:spPr>
              <a:xfrm>
                <a:off x="5964397" y="2986101"/>
                <a:ext cx="198118" cy="84111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8">
            <p14:nvContentPartPr>
              <p14:cNvPr id="33815" name="Ink 23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5956300" y="3429000"/>
              <a:ext cx="17463" cy="214313"/>
            </p14:xfrm>
          </p:contentPart>
        </mc:Choice>
        <mc:Fallback xmlns="">
          <p:pic>
            <p:nvPicPr>
              <p:cNvPr id="33815" name="Ink 23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19"/>
              <a:stretch>
                <a:fillRect/>
              </a:stretch>
            </p:blipFill>
            <p:spPr>
              <a:xfrm>
                <a:off x="5947034" y="3419635"/>
                <a:ext cx="35995" cy="233043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0">
            <p14:nvContentPartPr>
              <p14:cNvPr id="33816" name="Ink 24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5884863" y="3536950"/>
              <a:ext cx="196850" cy="1588"/>
            </p14:xfrm>
          </p:contentPart>
        </mc:Choice>
        <mc:Fallback xmlns="">
          <p:pic>
            <p:nvPicPr>
              <p:cNvPr id="33816" name="Ink 24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21"/>
              <a:stretch>
                <a:fillRect/>
              </a:stretch>
            </p:blipFill>
            <p:spPr>
              <a:xfrm>
                <a:off x="5875506" y="3495662"/>
                <a:ext cx="215563" cy="84164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2">
            <p14:nvContentPartPr>
              <p14:cNvPr id="33817" name="Ink 25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5697538" y="2776538"/>
              <a:ext cx="9525" cy="117475"/>
            </p14:xfrm>
          </p:contentPart>
        </mc:Choice>
        <mc:Fallback xmlns="">
          <p:pic>
            <p:nvPicPr>
              <p:cNvPr id="33817" name="Ink 25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23"/>
              <a:stretch>
                <a:fillRect/>
              </a:stretch>
            </p:blipFill>
            <p:spPr>
              <a:xfrm>
                <a:off x="5688366" y="2767169"/>
                <a:ext cx="27869" cy="136213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4">
            <p14:nvContentPartPr>
              <p14:cNvPr id="33818" name="Ink 26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5643563" y="2813050"/>
              <a:ext cx="152400" cy="1588"/>
            </p14:xfrm>
          </p:contentPart>
        </mc:Choice>
        <mc:Fallback xmlns="">
          <p:pic>
            <p:nvPicPr>
              <p:cNvPr id="33818" name="Ink 26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25"/>
              <a:stretch>
                <a:fillRect/>
              </a:stretch>
            </p:blipFill>
            <p:spPr>
              <a:xfrm>
                <a:off x="5634196" y="2771762"/>
                <a:ext cx="171135" cy="84164"/>
              </a:xfrm>
              <a:prstGeom prst="rect">
                <a:avLst/>
              </a:prstGeom>
            </p:spPr>
          </p:pic>
        </mc:Fallback>
      </mc:AlternateContent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roposal">
  <a:themeElements>
    <a:clrScheme name="Proposal 8">
      <a:dk1>
        <a:srgbClr val="000000"/>
      </a:dk1>
      <a:lt1>
        <a:srgbClr val="FFFFFF"/>
      </a:lt1>
      <a:dk2>
        <a:srgbClr val="8C0039"/>
      </a:dk2>
      <a:lt2>
        <a:srgbClr val="660066"/>
      </a:lt2>
      <a:accent1>
        <a:srgbClr val="C58BF9"/>
      </a:accent1>
      <a:accent2>
        <a:srgbClr val="9966FF"/>
      </a:accent2>
      <a:accent3>
        <a:srgbClr val="FFFFFF"/>
      </a:accent3>
      <a:accent4>
        <a:srgbClr val="000000"/>
      </a:accent4>
      <a:accent5>
        <a:srgbClr val="DFC4FB"/>
      </a:accent5>
      <a:accent6>
        <a:srgbClr val="8A5CE7"/>
      </a:accent6>
      <a:hlink>
        <a:srgbClr val="E4005C"/>
      </a:hlink>
      <a:folHlink>
        <a:srgbClr val="C36C03"/>
      </a:folHlink>
    </a:clrScheme>
    <a:fontScheme name="Propos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Proposal 1">
        <a:dk1>
          <a:srgbClr val="777777"/>
        </a:dk1>
        <a:lt1>
          <a:srgbClr val="FFFFFF"/>
        </a:lt1>
        <a:dk2>
          <a:srgbClr val="333333"/>
        </a:dk2>
        <a:lt2>
          <a:srgbClr val="FFF4C3"/>
        </a:lt2>
        <a:accent1>
          <a:srgbClr val="C892FA"/>
        </a:accent1>
        <a:accent2>
          <a:srgbClr val="9966FF"/>
        </a:accent2>
        <a:accent3>
          <a:srgbClr val="ADADAD"/>
        </a:accent3>
        <a:accent4>
          <a:srgbClr val="DADADA"/>
        </a:accent4>
        <a:accent5>
          <a:srgbClr val="E0C7FC"/>
        </a:accent5>
        <a:accent6>
          <a:srgbClr val="8A5CE7"/>
        </a:accent6>
        <a:hlink>
          <a:srgbClr val="E4005C"/>
        </a:hlink>
        <a:folHlink>
          <a:srgbClr val="DC7A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posal 2">
        <a:dk1>
          <a:srgbClr val="1C1C1C"/>
        </a:dk1>
        <a:lt1>
          <a:srgbClr val="FFFFFF"/>
        </a:lt1>
        <a:dk2>
          <a:srgbClr val="5F5F5F"/>
        </a:dk2>
        <a:lt2>
          <a:srgbClr val="FFFFCC"/>
        </a:lt2>
        <a:accent1>
          <a:srgbClr val="4A5B64"/>
        </a:accent1>
        <a:accent2>
          <a:srgbClr val="AF9387"/>
        </a:accent2>
        <a:accent3>
          <a:srgbClr val="B6B6B6"/>
        </a:accent3>
        <a:accent4>
          <a:srgbClr val="DADADA"/>
        </a:accent4>
        <a:accent5>
          <a:srgbClr val="B1B5B8"/>
        </a:accent5>
        <a:accent6>
          <a:srgbClr val="9E857A"/>
        </a:accent6>
        <a:hlink>
          <a:srgbClr val="F3C43F"/>
        </a:hlink>
        <a:folHlink>
          <a:srgbClr val="66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posal 3">
        <a:dk1>
          <a:srgbClr val="4D4D4D"/>
        </a:dk1>
        <a:lt1>
          <a:srgbClr val="FFFFFF"/>
        </a:lt1>
        <a:dk2>
          <a:srgbClr val="666699"/>
        </a:dk2>
        <a:lt2>
          <a:srgbClr val="FFFFCC"/>
        </a:lt2>
        <a:accent1>
          <a:srgbClr val="8D8DB3"/>
        </a:accent1>
        <a:accent2>
          <a:srgbClr val="7A25D7"/>
        </a:accent2>
        <a:accent3>
          <a:srgbClr val="B8B8CA"/>
        </a:accent3>
        <a:accent4>
          <a:srgbClr val="DADADA"/>
        </a:accent4>
        <a:accent5>
          <a:srgbClr val="C5C5D6"/>
        </a:accent5>
        <a:accent6>
          <a:srgbClr val="6E20C3"/>
        </a:accent6>
        <a:hlink>
          <a:srgbClr val="66CCFF"/>
        </a:hlink>
        <a:folHlink>
          <a:srgbClr val="3333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posal 4">
        <a:dk1>
          <a:srgbClr val="10187C"/>
        </a:dk1>
        <a:lt1>
          <a:srgbClr val="F8F8F8"/>
        </a:lt1>
        <a:dk2>
          <a:srgbClr val="538DC7"/>
        </a:dk2>
        <a:lt2>
          <a:srgbClr val="CCECFF"/>
        </a:lt2>
        <a:accent1>
          <a:srgbClr val="879EC7"/>
        </a:accent1>
        <a:accent2>
          <a:srgbClr val="461B8B"/>
        </a:accent2>
        <a:accent3>
          <a:srgbClr val="B3C5E0"/>
        </a:accent3>
        <a:accent4>
          <a:srgbClr val="D4D4D4"/>
        </a:accent4>
        <a:accent5>
          <a:srgbClr val="C3CCE0"/>
        </a:accent5>
        <a:accent6>
          <a:srgbClr val="3F177D"/>
        </a:accent6>
        <a:hlink>
          <a:srgbClr val="0000FF"/>
        </a:hlink>
        <a:folHlink>
          <a:srgbClr val="0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posal 5">
        <a:dk1>
          <a:srgbClr val="002F2E"/>
        </a:dk1>
        <a:lt1>
          <a:srgbClr val="FFFFFF"/>
        </a:lt1>
        <a:dk2>
          <a:srgbClr val="008080"/>
        </a:dk2>
        <a:lt2>
          <a:srgbClr val="FFFFCC"/>
        </a:lt2>
        <a:accent1>
          <a:srgbClr val="0E6A52"/>
        </a:accent1>
        <a:accent2>
          <a:srgbClr val="3553A7"/>
        </a:accent2>
        <a:accent3>
          <a:srgbClr val="AAC0C0"/>
        </a:accent3>
        <a:accent4>
          <a:srgbClr val="DADADA"/>
        </a:accent4>
        <a:accent5>
          <a:srgbClr val="AAB9B3"/>
        </a:accent5>
        <a:accent6>
          <a:srgbClr val="2F4A97"/>
        </a:accent6>
        <a:hlink>
          <a:srgbClr val="1ACE9F"/>
        </a:hlink>
        <a:folHlink>
          <a:srgbClr val="B5B5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posal 6">
        <a:dk1>
          <a:srgbClr val="000000"/>
        </a:dk1>
        <a:lt1>
          <a:srgbClr val="E3FFFF"/>
        </a:lt1>
        <a:dk2>
          <a:srgbClr val="4400A8"/>
        </a:dk2>
        <a:lt2>
          <a:srgbClr val="005452"/>
        </a:lt2>
        <a:accent1>
          <a:srgbClr val="92CAC9"/>
        </a:accent1>
        <a:accent2>
          <a:srgbClr val="009999"/>
        </a:accent2>
        <a:accent3>
          <a:srgbClr val="EFFFFF"/>
        </a:accent3>
        <a:accent4>
          <a:srgbClr val="000000"/>
        </a:accent4>
        <a:accent5>
          <a:srgbClr val="C7E1E1"/>
        </a:accent5>
        <a:accent6>
          <a:srgbClr val="008A8A"/>
        </a:accent6>
        <a:hlink>
          <a:srgbClr val="187C16"/>
        </a:hlink>
        <a:folHlink>
          <a:srgbClr val="6600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posal 7">
        <a:dk1>
          <a:srgbClr val="000000"/>
        </a:dk1>
        <a:lt1>
          <a:srgbClr val="CCFF99"/>
        </a:lt1>
        <a:dk2>
          <a:srgbClr val="CC99FF"/>
        </a:dk2>
        <a:lt2>
          <a:srgbClr val="1B3600"/>
        </a:lt2>
        <a:accent1>
          <a:srgbClr val="009900"/>
        </a:accent1>
        <a:accent2>
          <a:srgbClr val="B7CA02"/>
        </a:accent2>
        <a:accent3>
          <a:srgbClr val="E2FFCA"/>
        </a:accent3>
        <a:accent4>
          <a:srgbClr val="000000"/>
        </a:accent4>
        <a:accent5>
          <a:srgbClr val="AACAAA"/>
        </a:accent5>
        <a:accent6>
          <a:srgbClr val="A6B702"/>
        </a:accent6>
        <a:hlink>
          <a:srgbClr val="FFCC0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posal 8">
        <a:dk1>
          <a:srgbClr val="000000"/>
        </a:dk1>
        <a:lt1>
          <a:srgbClr val="FFFFFF"/>
        </a:lt1>
        <a:dk2>
          <a:srgbClr val="8C0039"/>
        </a:dk2>
        <a:lt2>
          <a:srgbClr val="660066"/>
        </a:lt2>
        <a:accent1>
          <a:srgbClr val="C58BF9"/>
        </a:accent1>
        <a:accent2>
          <a:srgbClr val="9966FF"/>
        </a:accent2>
        <a:accent3>
          <a:srgbClr val="FFFFFF"/>
        </a:accent3>
        <a:accent4>
          <a:srgbClr val="000000"/>
        </a:accent4>
        <a:accent5>
          <a:srgbClr val="DFC4FB"/>
        </a:accent5>
        <a:accent6>
          <a:srgbClr val="8A5CE7"/>
        </a:accent6>
        <a:hlink>
          <a:srgbClr val="E4005C"/>
        </a:hlink>
        <a:folHlink>
          <a:srgbClr val="C36C03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Proposal</Template>
  <TotalTime>947</TotalTime>
  <Words>498</Words>
  <Application>Microsoft Office PowerPoint</Application>
  <PresentationFormat>On-screen Show (4:3)</PresentationFormat>
  <Paragraphs>89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9" baseType="lpstr">
      <vt:lpstr>Arial</vt:lpstr>
      <vt:lpstr>Wingdings</vt:lpstr>
      <vt:lpstr>Proposal</vt:lpstr>
      <vt:lpstr>Historical Development of an Atom</vt:lpstr>
      <vt:lpstr>Democritus 470-380 B.C</vt:lpstr>
      <vt:lpstr>John Dalton 1807</vt:lpstr>
      <vt:lpstr>John Dalton 1807</vt:lpstr>
      <vt:lpstr>J.J. Thompson 1898</vt:lpstr>
      <vt:lpstr>J.J. Thompson 1898</vt:lpstr>
      <vt:lpstr>Ernest Rutherford 1911</vt:lpstr>
      <vt:lpstr>Ernest Rutherford 1911</vt:lpstr>
      <vt:lpstr>Ernest Rutherford 1911</vt:lpstr>
      <vt:lpstr>Niels Bohr 1913</vt:lpstr>
      <vt:lpstr>Niels Bohr 1913</vt:lpstr>
      <vt:lpstr>Niels Bohr 1913</vt:lpstr>
      <vt:lpstr>James Chadwick 1932</vt:lpstr>
      <vt:lpstr>Chadwick 1932</vt:lpstr>
      <vt:lpstr>Electron Cloud Theory</vt:lpstr>
      <vt:lpstr>Electron Cloud Model Current</vt:lpstr>
    </vt:vector>
  </TitlesOfParts>
  <Company>Virginia Beach Public Schools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Historical Development of an Atom</dc:title>
  <dc:creator>Valerie M. Hoey</dc:creator>
  <cp:lastModifiedBy>Kimberly K. Piper</cp:lastModifiedBy>
  <cp:revision>30</cp:revision>
  <dcterms:created xsi:type="dcterms:W3CDTF">2008-10-13T11:42:31Z</dcterms:created>
  <dcterms:modified xsi:type="dcterms:W3CDTF">2016-02-16T20:03:08Z</dcterms:modified>
</cp:coreProperties>
</file>